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7" r:id="rId3"/>
    <p:sldId id="259" r:id="rId4"/>
    <p:sldId id="260" r:id="rId5"/>
    <p:sldId id="261" r:id="rId6"/>
    <p:sldId id="281" r:id="rId7"/>
    <p:sldId id="282" r:id="rId8"/>
    <p:sldId id="280" r:id="rId9"/>
    <p:sldId id="279" r:id="rId10"/>
    <p:sldId id="262" r:id="rId11"/>
    <p:sldId id="263" r:id="rId12"/>
    <p:sldId id="264" r:id="rId13"/>
    <p:sldId id="265" r:id="rId14"/>
    <p:sldId id="266" r:id="rId15"/>
    <p:sldId id="276" r:id="rId16"/>
    <p:sldId id="274" r:id="rId17"/>
    <p:sldId id="275" r:id="rId18"/>
    <p:sldId id="284" r:id="rId19"/>
    <p:sldId id="267" r:id="rId20"/>
    <p:sldId id="268" r:id="rId21"/>
    <p:sldId id="270" r:id="rId22"/>
    <p:sldId id="269" r:id="rId23"/>
    <p:sldId id="271" r:id="rId24"/>
    <p:sldId id="272" r:id="rId25"/>
    <p:sldId id="283"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231C"/>
    <a:srgbClr val="549F0A"/>
    <a:srgbClr val="E05D5A"/>
    <a:srgbClr val="630D5B"/>
    <a:srgbClr val="AC2C2C"/>
    <a:srgbClr val="FBD426"/>
    <a:srgbClr val="C93122"/>
    <a:srgbClr val="F7C600"/>
    <a:srgbClr val="F9C300"/>
    <a:srgbClr val="2A47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0" d="100"/>
          <a:sy n="70" d="100"/>
        </p:scale>
        <p:origin x="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BA07F-525F-414D-8600-A85F35946861}" type="doc">
      <dgm:prSet loTypeId="urn:microsoft.com/office/officeart/2005/8/layout/radial2" loCatId="relationship" qsTypeId="urn:microsoft.com/office/officeart/2005/8/quickstyle/3d2" qsCatId="3D" csTypeId="urn:microsoft.com/office/officeart/2005/8/colors/colorful3" csCatId="colorful" phldr="1"/>
      <dgm:spPr/>
      <dgm:t>
        <a:bodyPr/>
        <a:lstStyle/>
        <a:p>
          <a:endParaRPr lang="en-US"/>
        </a:p>
      </dgm:t>
    </dgm:pt>
    <dgm:pt modelId="{F278ECD0-384D-4764-90C2-2B6D1F5F70AB}">
      <dgm:prSet phldrT="[Text]" custT="1"/>
      <dgm:spPr/>
      <dgm:t>
        <a:bodyPr/>
        <a:lstStyle/>
        <a:p>
          <a:pPr algn="ctr"/>
          <a:r>
            <a:rPr lang="en-US" sz="1600" dirty="0" smtClean="0">
              <a:solidFill>
                <a:schemeClr val="tx1"/>
              </a:solidFill>
            </a:rPr>
            <a:t>REACT JS</a:t>
          </a:r>
          <a:endParaRPr lang="en-US" sz="1600" dirty="0">
            <a:solidFill>
              <a:schemeClr val="tx1"/>
            </a:solidFill>
          </a:endParaRPr>
        </a:p>
      </dgm:t>
    </dgm:pt>
    <dgm:pt modelId="{0F53849B-DFD5-4C0C-8851-3297F6F85824}" type="parTrans" cxnId="{5A153208-C4EE-490D-B95D-D2DF2B5A763F}">
      <dgm:prSet/>
      <dgm:spPr/>
      <dgm:t>
        <a:bodyPr/>
        <a:lstStyle/>
        <a:p>
          <a:endParaRPr lang="en-US"/>
        </a:p>
      </dgm:t>
    </dgm:pt>
    <dgm:pt modelId="{AF799CE5-059F-4FC6-999F-201B761239FD}" type="sibTrans" cxnId="{5A153208-C4EE-490D-B95D-D2DF2B5A763F}">
      <dgm:prSet/>
      <dgm:spPr/>
      <dgm:t>
        <a:bodyPr/>
        <a:lstStyle/>
        <a:p>
          <a:endParaRPr lang="en-US"/>
        </a:p>
      </dgm:t>
    </dgm:pt>
    <dgm:pt modelId="{7FD2E5E3-37BC-4235-932D-B8F7B1A2E3E5}">
      <dgm:prSet phldrT="[Text]" custT="1"/>
      <dgm:spPr/>
      <dgm:t>
        <a:bodyPr/>
        <a:lstStyle/>
        <a:p>
          <a:r>
            <a:rPr lang="en-US" sz="2000" smtClean="0"/>
            <a:t>As Frontend</a:t>
          </a:r>
          <a:endParaRPr lang="en-US" sz="2000" dirty="0"/>
        </a:p>
      </dgm:t>
    </dgm:pt>
    <dgm:pt modelId="{D8054308-4F3D-45A4-AB8A-B7A088EC5F9E}" type="parTrans" cxnId="{A6D22DB0-78DE-46C2-8C23-DF2121B986E2}">
      <dgm:prSet/>
      <dgm:spPr/>
      <dgm:t>
        <a:bodyPr/>
        <a:lstStyle/>
        <a:p>
          <a:endParaRPr lang="en-US"/>
        </a:p>
      </dgm:t>
    </dgm:pt>
    <dgm:pt modelId="{0D17385E-C7CD-4BD5-945B-248573643A84}" type="sibTrans" cxnId="{A6D22DB0-78DE-46C2-8C23-DF2121B986E2}">
      <dgm:prSet/>
      <dgm:spPr/>
      <dgm:t>
        <a:bodyPr/>
        <a:lstStyle/>
        <a:p>
          <a:endParaRPr lang="en-US"/>
        </a:p>
      </dgm:t>
    </dgm:pt>
    <dgm:pt modelId="{52E84C2C-8EE4-45B2-B24A-971521BCE83D}">
      <dgm:prSet phldrT="[Text]" custT="1"/>
      <dgm:spPr/>
      <dgm:t>
        <a:bodyPr/>
        <a:lstStyle/>
        <a:p>
          <a:r>
            <a:rPr lang="en-US" sz="1400" dirty="0" smtClean="0">
              <a:solidFill>
                <a:schemeClr val="tx1"/>
              </a:solidFill>
            </a:rPr>
            <a:t>Node-express js</a:t>
          </a:r>
          <a:endParaRPr lang="en-US" sz="1400" dirty="0">
            <a:solidFill>
              <a:schemeClr val="tx1"/>
            </a:solidFill>
          </a:endParaRPr>
        </a:p>
      </dgm:t>
    </dgm:pt>
    <dgm:pt modelId="{F001CDA5-D841-4ECC-8CFC-1DB7D6619B4C}" type="parTrans" cxnId="{EFE983B0-B78B-400A-8F9E-9101CCFE0390}">
      <dgm:prSet/>
      <dgm:spPr/>
      <dgm:t>
        <a:bodyPr/>
        <a:lstStyle/>
        <a:p>
          <a:endParaRPr lang="en-US"/>
        </a:p>
      </dgm:t>
    </dgm:pt>
    <dgm:pt modelId="{4B7C949A-6866-4AC0-B77E-97514013D88F}" type="sibTrans" cxnId="{EFE983B0-B78B-400A-8F9E-9101CCFE0390}">
      <dgm:prSet/>
      <dgm:spPr/>
      <dgm:t>
        <a:bodyPr/>
        <a:lstStyle/>
        <a:p>
          <a:endParaRPr lang="en-US"/>
        </a:p>
      </dgm:t>
    </dgm:pt>
    <dgm:pt modelId="{0E2754B3-953B-4DC7-A33E-423B66388B7A}">
      <dgm:prSet phldrT="[Text]" custT="1"/>
      <dgm:spPr/>
      <dgm:t>
        <a:bodyPr/>
        <a:lstStyle/>
        <a:p>
          <a:r>
            <a:rPr lang="en-US" sz="2000" dirty="0" smtClean="0"/>
            <a:t>As Frontend</a:t>
          </a:r>
          <a:endParaRPr lang="en-US" sz="2000" dirty="0"/>
        </a:p>
      </dgm:t>
    </dgm:pt>
    <dgm:pt modelId="{E9952F39-BD1E-4931-9E20-FE0EE05F8CF8}" type="parTrans" cxnId="{CD015E32-77E2-44FF-8CCA-CC03C47CB768}">
      <dgm:prSet/>
      <dgm:spPr/>
      <dgm:t>
        <a:bodyPr/>
        <a:lstStyle/>
        <a:p>
          <a:endParaRPr lang="en-US"/>
        </a:p>
      </dgm:t>
    </dgm:pt>
    <dgm:pt modelId="{0C536003-6890-41B2-83F6-4B6AE14A7915}" type="sibTrans" cxnId="{CD015E32-77E2-44FF-8CCA-CC03C47CB768}">
      <dgm:prSet/>
      <dgm:spPr/>
      <dgm:t>
        <a:bodyPr/>
        <a:lstStyle/>
        <a:p>
          <a:endParaRPr lang="en-US"/>
        </a:p>
      </dgm:t>
    </dgm:pt>
    <dgm:pt modelId="{2962DBB3-6AB7-449E-8013-EB13FD8D1BF4}">
      <dgm:prSet phldrT="[Text]"/>
      <dgm:spPr/>
      <dgm:t>
        <a:bodyPr/>
        <a:lstStyle/>
        <a:p>
          <a:r>
            <a:rPr lang="en-US" dirty="0" err="1" smtClean="0"/>
            <a:t>Mongodb</a:t>
          </a:r>
          <a:endParaRPr lang="en-US" dirty="0"/>
        </a:p>
      </dgm:t>
    </dgm:pt>
    <dgm:pt modelId="{E652EE1B-65DE-4C79-9272-3F63762CCA4B}" type="parTrans" cxnId="{5C61B4C2-5A0F-437C-85CD-9B85293B1D89}">
      <dgm:prSet/>
      <dgm:spPr/>
      <dgm:t>
        <a:bodyPr/>
        <a:lstStyle/>
        <a:p>
          <a:endParaRPr lang="en-US"/>
        </a:p>
      </dgm:t>
    </dgm:pt>
    <dgm:pt modelId="{EA9CD94E-3845-4B3C-B255-A507AC09EABC}" type="sibTrans" cxnId="{5C61B4C2-5A0F-437C-85CD-9B85293B1D89}">
      <dgm:prSet/>
      <dgm:spPr/>
      <dgm:t>
        <a:bodyPr/>
        <a:lstStyle/>
        <a:p>
          <a:endParaRPr lang="en-US"/>
        </a:p>
      </dgm:t>
    </dgm:pt>
    <dgm:pt modelId="{D8860540-21C7-4619-82BF-FDB28D16A465}">
      <dgm:prSet phldrT="[Text]" custT="1"/>
      <dgm:spPr/>
      <dgm:t>
        <a:bodyPr/>
        <a:lstStyle/>
        <a:p>
          <a:r>
            <a:rPr lang="en-US" sz="2000" smtClean="0"/>
            <a:t>Backend</a:t>
          </a:r>
          <a:endParaRPr lang="en-US" sz="2000" dirty="0"/>
        </a:p>
      </dgm:t>
    </dgm:pt>
    <dgm:pt modelId="{32B9F402-10A5-4948-A74E-7393A19D4E20}" type="parTrans" cxnId="{716BD834-4DA1-40D5-98D4-FF1E38771F18}">
      <dgm:prSet/>
      <dgm:spPr/>
      <dgm:t>
        <a:bodyPr/>
        <a:lstStyle/>
        <a:p>
          <a:endParaRPr lang="en-US"/>
        </a:p>
      </dgm:t>
    </dgm:pt>
    <dgm:pt modelId="{EC5DBCAB-9357-4BD8-AD6D-44D5E1F78CF5}" type="sibTrans" cxnId="{716BD834-4DA1-40D5-98D4-FF1E38771F18}">
      <dgm:prSet/>
      <dgm:spPr/>
      <dgm:t>
        <a:bodyPr/>
        <a:lstStyle/>
        <a:p>
          <a:endParaRPr lang="en-US"/>
        </a:p>
      </dgm:t>
    </dgm:pt>
    <dgm:pt modelId="{24EDD897-9C19-4A2B-A049-461B008C3EFA}">
      <dgm:prSet phldrT="[Text]"/>
      <dgm:spPr/>
      <dgm:t>
        <a:bodyPr/>
        <a:lstStyle/>
        <a:p>
          <a:r>
            <a:rPr lang="en-US" dirty="0" smtClean="0"/>
            <a:t>HTML</a:t>
          </a:r>
          <a:endParaRPr lang="en-US" dirty="0"/>
        </a:p>
      </dgm:t>
    </dgm:pt>
    <dgm:pt modelId="{D6BDF7FB-E9C6-4DE5-AB8A-4EFAA73D0F0A}" type="parTrans" cxnId="{EA1EF9FA-11A3-4E0A-9496-FC55040A7DA7}">
      <dgm:prSet/>
      <dgm:spPr/>
      <dgm:t>
        <a:bodyPr/>
        <a:lstStyle/>
        <a:p>
          <a:endParaRPr lang="en-US"/>
        </a:p>
      </dgm:t>
    </dgm:pt>
    <dgm:pt modelId="{F988CF08-B76C-4F6A-97E8-863160162D36}" type="sibTrans" cxnId="{EA1EF9FA-11A3-4E0A-9496-FC55040A7DA7}">
      <dgm:prSet/>
      <dgm:spPr/>
      <dgm:t>
        <a:bodyPr/>
        <a:lstStyle/>
        <a:p>
          <a:endParaRPr lang="en-US"/>
        </a:p>
      </dgm:t>
    </dgm:pt>
    <dgm:pt modelId="{728C7F78-BCA1-42C1-8C43-88EFD2981EF5}">
      <dgm:prSet phldrT="[Text]" custT="1"/>
      <dgm:spPr/>
      <dgm:t>
        <a:bodyPr/>
        <a:lstStyle/>
        <a:p>
          <a:r>
            <a:rPr lang="en-US" sz="2000" dirty="0" smtClean="0"/>
            <a:t>As Frontend</a:t>
          </a:r>
          <a:endParaRPr lang="en-US" sz="2000" dirty="0"/>
        </a:p>
      </dgm:t>
    </dgm:pt>
    <dgm:pt modelId="{D03FF5F5-686E-4945-8344-F484BA0B1A8E}" type="parTrans" cxnId="{7DD47DBF-C41B-4AE3-B5C5-B4C16BAA1B33}">
      <dgm:prSet/>
      <dgm:spPr/>
      <dgm:t>
        <a:bodyPr/>
        <a:lstStyle/>
        <a:p>
          <a:endParaRPr lang="en-US"/>
        </a:p>
      </dgm:t>
    </dgm:pt>
    <dgm:pt modelId="{9627F7E0-1D1E-401C-8173-61AA65AEAF45}" type="sibTrans" cxnId="{7DD47DBF-C41B-4AE3-B5C5-B4C16BAA1B33}">
      <dgm:prSet/>
      <dgm:spPr/>
      <dgm:t>
        <a:bodyPr/>
        <a:lstStyle/>
        <a:p>
          <a:endParaRPr lang="en-US"/>
        </a:p>
      </dgm:t>
    </dgm:pt>
    <dgm:pt modelId="{D69691C1-B5E0-444C-BD6A-7655C92FBD4C}" type="pres">
      <dgm:prSet presAssocID="{8F5BA07F-525F-414D-8600-A85F35946861}" presName="composite" presStyleCnt="0">
        <dgm:presLayoutVars>
          <dgm:chMax val="5"/>
          <dgm:dir/>
          <dgm:animLvl val="ctr"/>
          <dgm:resizeHandles val="exact"/>
        </dgm:presLayoutVars>
      </dgm:prSet>
      <dgm:spPr/>
      <dgm:t>
        <a:bodyPr/>
        <a:lstStyle/>
        <a:p>
          <a:endParaRPr lang="en-US"/>
        </a:p>
      </dgm:t>
    </dgm:pt>
    <dgm:pt modelId="{3FAF9853-41AC-46ED-9E71-DDB77A50D0BC}" type="pres">
      <dgm:prSet presAssocID="{8F5BA07F-525F-414D-8600-A85F35946861}" presName="cycle" presStyleCnt="0"/>
      <dgm:spPr/>
    </dgm:pt>
    <dgm:pt modelId="{CAB1439B-600A-4400-AA99-42A164FB3E82}" type="pres">
      <dgm:prSet presAssocID="{8F5BA07F-525F-414D-8600-A85F35946861}" presName="centerShape" presStyleCnt="0"/>
      <dgm:spPr/>
    </dgm:pt>
    <dgm:pt modelId="{AA1F046B-F7F0-49AA-AD55-71705F025716}" type="pres">
      <dgm:prSet presAssocID="{8F5BA07F-525F-414D-8600-A85F35946861}" presName="connSite" presStyleLbl="node1" presStyleIdx="0" presStyleCnt="5"/>
      <dgm:spPr/>
    </dgm:pt>
    <dgm:pt modelId="{A8802C5B-382D-485F-BA00-C3A7D2A5BED9}" type="pres">
      <dgm:prSet presAssocID="{8F5BA07F-525F-414D-8600-A85F35946861}" presName="visible" presStyleLbl="node1" presStyleIdx="0" presStyleCnt="5" custScaleX="123037" custScaleY="125721" custLinFactNeighborX="-29540" custLinFactNeighborY="-3528"/>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F699F10F-4818-4217-9DF7-12F5111A8F54}" type="pres">
      <dgm:prSet presAssocID="{0F53849B-DFD5-4C0C-8851-3297F6F85824}" presName="Name25" presStyleLbl="parChTrans1D1" presStyleIdx="0" presStyleCnt="4"/>
      <dgm:spPr/>
      <dgm:t>
        <a:bodyPr/>
        <a:lstStyle/>
        <a:p>
          <a:endParaRPr lang="en-US"/>
        </a:p>
      </dgm:t>
    </dgm:pt>
    <dgm:pt modelId="{C95FB7ED-3678-4D34-AE4D-E8ACE7633267}" type="pres">
      <dgm:prSet presAssocID="{F278ECD0-384D-4764-90C2-2B6D1F5F70AB}" presName="node" presStyleCnt="0"/>
      <dgm:spPr/>
    </dgm:pt>
    <dgm:pt modelId="{EB271EAE-7A47-4E94-A983-C61EC76FF4FF}" type="pres">
      <dgm:prSet presAssocID="{F278ECD0-384D-4764-90C2-2B6D1F5F70AB}" presName="parentNode" presStyleLbl="node1" presStyleIdx="1" presStyleCnt="5">
        <dgm:presLayoutVars>
          <dgm:chMax val="1"/>
          <dgm:bulletEnabled val="1"/>
        </dgm:presLayoutVars>
      </dgm:prSet>
      <dgm:spPr/>
      <dgm:t>
        <a:bodyPr/>
        <a:lstStyle/>
        <a:p>
          <a:endParaRPr lang="en-US"/>
        </a:p>
      </dgm:t>
    </dgm:pt>
    <dgm:pt modelId="{56525FAE-3C94-4BEC-9D34-F8C75688FAB4}" type="pres">
      <dgm:prSet presAssocID="{F278ECD0-384D-4764-90C2-2B6D1F5F70AB}" presName="childNode" presStyleLbl="revTx" presStyleIdx="0" presStyleCnt="4">
        <dgm:presLayoutVars>
          <dgm:bulletEnabled val="1"/>
        </dgm:presLayoutVars>
      </dgm:prSet>
      <dgm:spPr/>
      <dgm:t>
        <a:bodyPr/>
        <a:lstStyle/>
        <a:p>
          <a:endParaRPr lang="en-US"/>
        </a:p>
      </dgm:t>
    </dgm:pt>
    <dgm:pt modelId="{A8D38AF6-4CA9-442E-9727-A8073F7F7ADC}" type="pres">
      <dgm:prSet presAssocID="{F001CDA5-D841-4ECC-8CFC-1DB7D6619B4C}" presName="Name25" presStyleLbl="parChTrans1D1" presStyleIdx="1" presStyleCnt="4"/>
      <dgm:spPr/>
      <dgm:t>
        <a:bodyPr/>
        <a:lstStyle/>
        <a:p>
          <a:endParaRPr lang="en-US"/>
        </a:p>
      </dgm:t>
    </dgm:pt>
    <dgm:pt modelId="{4A7C690D-B4D5-4AB6-A904-5697F4450092}" type="pres">
      <dgm:prSet presAssocID="{52E84C2C-8EE4-45B2-B24A-971521BCE83D}" presName="node" presStyleCnt="0"/>
      <dgm:spPr/>
    </dgm:pt>
    <dgm:pt modelId="{EBFC4944-CE07-455B-8602-AE7BBF3FA44F}" type="pres">
      <dgm:prSet presAssocID="{52E84C2C-8EE4-45B2-B24A-971521BCE83D}" presName="parentNode" presStyleLbl="node1" presStyleIdx="2" presStyleCnt="5">
        <dgm:presLayoutVars>
          <dgm:chMax val="1"/>
          <dgm:bulletEnabled val="1"/>
        </dgm:presLayoutVars>
      </dgm:prSet>
      <dgm:spPr/>
      <dgm:t>
        <a:bodyPr/>
        <a:lstStyle/>
        <a:p>
          <a:endParaRPr lang="en-US"/>
        </a:p>
      </dgm:t>
    </dgm:pt>
    <dgm:pt modelId="{4ECA8DB2-F958-4879-9BB1-75DBFA1B9DB8}" type="pres">
      <dgm:prSet presAssocID="{52E84C2C-8EE4-45B2-B24A-971521BCE83D}" presName="childNode" presStyleLbl="revTx" presStyleIdx="1" presStyleCnt="4">
        <dgm:presLayoutVars>
          <dgm:bulletEnabled val="1"/>
        </dgm:presLayoutVars>
      </dgm:prSet>
      <dgm:spPr/>
      <dgm:t>
        <a:bodyPr/>
        <a:lstStyle/>
        <a:p>
          <a:endParaRPr lang="en-US"/>
        </a:p>
      </dgm:t>
    </dgm:pt>
    <dgm:pt modelId="{60A54FF4-74C7-4C3C-A88C-4E57F5923FCE}" type="pres">
      <dgm:prSet presAssocID="{E652EE1B-65DE-4C79-9272-3F63762CCA4B}" presName="Name25" presStyleLbl="parChTrans1D1" presStyleIdx="2" presStyleCnt="4"/>
      <dgm:spPr/>
      <dgm:t>
        <a:bodyPr/>
        <a:lstStyle/>
        <a:p>
          <a:endParaRPr lang="en-US"/>
        </a:p>
      </dgm:t>
    </dgm:pt>
    <dgm:pt modelId="{735B82A1-B74B-4F03-B161-B81D22863A3A}" type="pres">
      <dgm:prSet presAssocID="{2962DBB3-6AB7-449E-8013-EB13FD8D1BF4}" presName="node" presStyleCnt="0"/>
      <dgm:spPr/>
    </dgm:pt>
    <dgm:pt modelId="{2C8DFC4B-7018-406A-B6F9-B5FD46F9EA01}" type="pres">
      <dgm:prSet presAssocID="{2962DBB3-6AB7-449E-8013-EB13FD8D1BF4}" presName="parentNode" presStyleLbl="node1" presStyleIdx="3" presStyleCnt="5">
        <dgm:presLayoutVars>
          <dgm:chMax val="1"/>
          <dgm:bulletEnabled val="1"/>
        </dgm:presLayoutVars>
      </dgm:prSet>
      <dgm:spPr/>
      <dgm:t>
        <a:bodyPr/>
        <a:lstStyle/>
        <a:p>
          <a:endParaRPr lang="en-US"/>
        </a:p>
      </dgm:t>
    </dgm:pt>
    <dgm:pt modelId="{168D0683-E3E7-469C-84F5-6B6C3CD1846E}" type="pres">
      <dgm:prSet presAssocID="{2962DBB3-6AB7-449E-8013-EB13FD8D1BF4}" presName="childNode" presStyleLbl="revTx" presStyleIdx="2" presStyleCnt="4">
        <dgm:presLayoutVars>
          <dgm:bulletEnabled val="1"/>
        </dgm:presLayoutVars>
      </dgm:prSet>
      <dgm:spPr/>
      <dgm:t>
        <a:bodyPr/>
        <a:lstStyle/>
        <a:p>
          <a:endParaRPr lang="en-US"/>
        </a:p>
      </dgm:t>
    </dgm:pt>
    <dgm:pt modelId="{91D653A3-B6B0-4756-89D1-9A390C0C2283}" type="pres">
      <dgm:prSet presAssocID="{D6BDF7FB-E9C6-4DE5-AB8A-4EFAA73D0F0A}" presName="Name25" presStyleLbl="parChTrans1D1" presStyleIdx="3" presStyleCnt="4"/>
      <dgm:spPr/>
      <dgm:t>
        <a:bodyPr/>
        <a:lstStyle/>
        <a:p>
          <a:endParaRPr lang="en-US"/>
        </a:p>
      </dgm:t>
    </dgm:pt>
    <dgm:pt modelId="{6069FC7F-7A1D-4CA6-ACFB-DF034E97E23A}" type="pres">
      <dgm:prSet presAssocID="{24EDD897-9C19-4A2B-A049-461B008C3EFA}" presName="node" presStyleCnt="0"/>
      <dgm:spPr/>
    </dgm:pt>
    <dgm:pt modelId="{DF7DD455-D528-4624-AC08-434EF472DF88}" type="pres">
      <dgm:prSet presAssocID="{24EDD897-9C19-4A2B-A049-461B008C3EFA}" presName="parentNode" presStyleLbl="node1" presStyleIdx="4" presStyleCnt="5">
        <dgm:presLayoutVars>
          <dgm:chMax val="1"/>
          <dgm:bulletEnabled val="1"/>
        </dgm:presLayoutVars>
      </dgm:prSet>
      <dgm:spPr/>
      <dgm:t>
        <a:bodyPr/>
        <a:lstStyle/>
        <a:p>
          <a:endParaRPr lang="en-US"/>
        </a:p>
      </dgm:t>
    </dgm:pt>
    <dgm:pt modelId="{04FFA439-8C41-405C-9E89-A9FA0FF44C45}" type="pres">
      <dgm:prSet presAssocID="{24EDD897-9C19-4A2B-A049-461B008C3EFA}" presName="childNode" presStyleLbl="revTx" presStyleIdx="3" presStyleCnt="4">
        <dgm:presLayoutVars>
          <dgm:bulletEnabled val="1"/>
        </dgm:presLayoutVars>
      </dgm:prSet>
      <dgm:spPr/>
      <dgm:t>
        <a:bodyPr/>
        <a:lstStyle/>
        <a:p>
          <a:endParaRPr lang="en-US"/>
        </a:p>
      </dgm:t>
    </dgm:pt>
  </dgm:ptLst>
  <dgm:cxnLst>
    <dgm:cxn modelId="{5C61B4C2-5A0F-437C-85CD-9B85293B1D89}" srcId="{8F5BA07F-525F-414D-8600-A85F35946861}" destId="{2962DBB3-6AB7-449E-8013-EB13FD8D1BF4}" srcOrd="2" destOrd="0" parTransId="{E652EE1B-65DE-4C79-9272-3F63762CCA4B}" sibTransId="{EA9CD94E-3845-4B3C-B255-A507AC09EABC}"/>
    <dgm:cxn modelId="{44B82ECA-A840-480B-BFB1-A313C9F184B2}" type="presOf" srcId="{24EDD897-9C19-4A2B-A049-461B008C3EFA}" destId="{DF7DD455-D528-4624-AC08-434EF472DF88}" srcOrd="0" destOrd="0" presId="urn:microsoft.com/office/officeart/2005/8/layout/radial2"/>
    <dgm:cxn modelId="{CD015E32-77E2-44FF-8CCA-CC03C47CB768}" srcId="{52E84C2C-8EE4-45B2-B24A-971521BCE83D}" destId="{0E2754B3-953B-4DC7-A33E-423B66388B7A}" srcOrd="0" destOrd="0" parTransId="{E9952F39-BD1E-4931-9E20-FE0EE05F8CF8}" sibTransId="{0C536003-6890-41B2-83F6-4B6AE14A7915}"/>
    <dgm:cxn modelId="{A6D22DB0-78DE-46C2-8C23-DF2121B986E2}" srcId="{F278ECD0-384D-4764-90C2-2B6D1F5F70AB}" destId="{7FD2E5E3-37BC-4235-932D-B8F7B1A2E3E5}" srcOrd="0" destOrd="0" parTransId="{D8054308-4F3D-45A4-AB8A-B7A088EC5F9E}" sibTransId="{0D17385E-C7CD-4BD5-945B-248573643A84}"/>
    <dgm:cxn modelId="{34FF9650-E554-4572-9706-DD7C52459389}" type="presOf" srcId="{F278ECD0-384D-4764-90C2-2B6D1F5F70AB}" destId="{EB271EAE-7A47-4E94-A983-C61EC76FF4FF}" srcOrd="0" destOrd="0" presId="urn:microsoft.com/office/officeart/2005/8/layout/radial2"/>
    <dgm:cxn modelId="{20A33A96-154F-4D66-B887-F0146AD5B200}" type="presOf" srcId="{0E2754B3-953B-4DC7-A33E-423B66388B7A}" destId="{4ECA8DB2-F958-4879-9BB1-75DBFA1B9DB8}" srcOrd="0" destOrd="0" presId="urn:microsoft.com/office/officeart/2005/8/layout/radial2"/>
    <dgm:cxn modelId="{9196D1D0-4C46-4A26-9562-3790FDEDDF18}" type="presOf" srcId="{7FD2E5E3-37BC-4235-932D-B8F7B1A2E3E5}" destId="{56525FAE-3C94-4BEC-9D34-F8C75688FAB4}" srcOrd="0" destOrd="0" presId="urn:microsoft.com/office/officeart/2005/8/layout/radial2"/>
    <dgm:cxn modelId="{D54AAEC9-9896-420B-8BDD-F50AD844A83A}" type="presOf" srcId="{F001CDA5-D841-4ECC-8CFC-1DB7D6619B4C}" destId="{A8D38AF6-4CA9-442E-9727-A8073F7F7ADC}" srcOrd="0" destOrd="0" presId="urn:microsoft.com/office/officeart/2005/8/layout/radial2"/>
    <dgm:cxn modelId="{C65308A0-AE9B-4A34-AFFC-7B96B587756C}" type="presOf" srcId="{8F5BA07F-525F-414D-8600-A85F35946861}" destId="{D69691C1-B5E0-444C-BD6A-7655C92FBD4C}" srcOrd="0" destOrd="0" presId="urn:microsoft.com/office/officeart/2005/8/layout/radial2"/>
    <dgm:cxn modelId="{716BD834-4DA1-40D5-98D4-FF1E38771F18}" srcId="{2962DBB3-6AB7-449E-8013-EB13FD8D1BF4}" destId="{D8860540-21C7-4619-82BF-FDB28D16A465}" srcOrd="0" destOrd="0" parTransId="{32B9F402-10A5-4948-A74E-7393A19D4E20}" sibTransId="{EC5DBCAB-9357-4BD8-AD6D-44D5E1F78CF5}"/>
    <dgm:cxn modelId="{69258E93-148A-4B22-809B-44DF5A09E627}" type="presOf" srcId="{728C7F78-BCA1-42C1-8C43-88EFD2981EF5}" destId="{04FFA439-8C41-405C-9E89-A9FA0FF44C45}" srcOrd="0" destOrd="0" presId="urn:microsoft.com/office/officeart/2005/8/layout/radial2"/>
    <dgm:cxn modelId="{7DD47DBF-C41B-4AE3-B5C5-B4C16BAA1B33}" srcId="{24EDD897-9C19-4A2B-A049-461B008C3EFA}" destId="{728C7F78-BCA1-42C1-8C43-88EFD2981EF5}" srcOrd="0" destOrd="0" parTransId="{D03FF5F5-686E-4945-8344-F484BA0B1A8E}" sibTransId="{9627F7E0-1D1E-401C-8173-61AA65AEAF45}"/>
    <dgm:cxn modelId="{F7C5017D-8179-4937-9949-1453816DB007}" type="presOf" srcId="{D8860540-21C7-4619-82BF-FDB28D16A465}" destId="{168D0683-E3E7-469C-84F5-6B6C3CD1846E}" srcOrd="0" destOrd="0" presId="urn:microsoft.com/office/officeart/2005/8/layout/radial2"/>
    <dgm:cxn modelId="{1C73307F-2D5F-4FBA-BD2B-C72DE105AF0F}" type="presOf" srcId="{52E84C2C-8EE4-45B2-B24A-971521BCE83D}" destId="{EBFC4944-CE07-455B-8602-AE7BBF3FA44F}" srcOrd="0" destOrd="0" presId="urn:microsoft.com/office/officeart/2005/8/layout/radial2"/>
    <dgm:cxn modelId="{F73959B7-8789-437F-9B94-B7344EF0E525}" type="presOf" srcId="{D6BDF7FB-E9C6-4DE5-AB8A-4EFAA73D0F0A}" destId="{91D653A3-B6B0-4756-89D1-9A390C0C2283}" srcOrd="0" destOrd="0" presId="urn:microsoft.com/office/officeart/2005/8/layout/radial2"/>
    <dgm:cxn modelId="{0C30F56C-D4F3-481E-93BD-495FB2085FE6}" type="presOf" srcId="{0F53849B-DFD5-4C0C-8851-3297F6F85824}" destId="{F699F10F-4818-4217-9DF7-12F5111A8F54}" srcOrd="0" destOrd="0" presId="urn:microsoft.com/office/officeart/2005/8/layout/radial2"/>
    <dgm:cxn modelId="{EA1EF9FA-11A3-4E0A-9496-FC55040A7DA7}" srcId="{8F5BA07F-525F-414D-8600-A85F35946861}" destId="{24EDD897-9C19-4A2B-A049-461B008C3EFA}" srcOrd="3" destOrd="0" parTransId="{D6BDF7FB-E9C6-4DE5-AB8A-4EFAA73D0F0A}" sibTransId="{F988CF08-B76C-4F6A-97E8-863160162D36}"/>
    <dgm:cxn modelId="{51C39978-10AF-4893-8E09-52257713C7E0}" type="presOf" srcId="{E652EE1B-65DE-4C79-9272-3F63762CCA4B}" destId="{60A54FF4-74C7-4C3C-A88C-4E57F5923FCE}" srcOrd="0" destOrd="0" presId="urn:microsoft.com/office/officeart/2005/8/layout/radial2"/>
    <dgm:cxn modelId="{52730BA0-C8BB-470F-A84C-EEAA426AA193}" type="presOf" srcId="{2962DBB3-6AB7-449E-8013-EB13FD8D1BF4}" destId="{2C8DFC4B-7018-406A-B6F9-B5FD46F9EA01}" srcOrd="0" destOrd="0" presId="urn:microsoft.com/office/officeart/2005/8/layout/radial2"/>
    <dgm:cxn modelId="{5A153208-C4EE-490D-B95D-D2DF2B5A763F}" srcId="{8F5BA07F-525F-414D-8600-A85F35946861}" destId="{F278ECD0-384D-4764-90C2-2B6D1F5F70AB}" srcOrd="0" destOrd="0" parTransId="{0F53849B-DFD5-4C0C-8851-3297F6F85824}" sibTransId="{AF799CE5-059F-4FC6-999F-201B761239FD}"/>
    <dgm:cxn modelId="{EFE983B0-B78B-400A-8F9E-9101CCFE0390}" srcId="{8F5BA07F-525F-414D-8600-A85F35946861}" destId="{52E84C2C-8EE4-45B2-B24A-971521BCE83D}" srcOrd="1" destOrd="0" parTransId="{F001CDA5-D841-4ECC-8CFC-1DB7D6619B4C}" sibTransId="{4B7C949A-6866-4AC0-B77E-97514013D88F}"/>
    <dgm:cxn modelId="{D0F3E7BE-B5B0-4A35-B714-B558C0E03D17}" type="presParOf" srcId="{D69691C1-B5E0-444C-BD6A-7655C92FBD4C}" destId="{3FAF9853-41AC-46ED-9E71-DDB77A50D0BC}" srcOrd="0" destOrd="0" presId="urn:microsoft.com/office/officeart/2005/8/layout/radial2"/>
    <dgm:cxn modelId="{A9AD78EE-7448-4DAA-891C-8EC3E91F9A76}" type="presParOf" srcId="{3FAF9853-41AC-46ED-9E71-DDB77A50D0BC}" destId="{CAB1439B-600A-4400-AA99-42A164FB3E82}" srcOrd="0" destOrd="0" presId="urn:microsoft.com/office/officeart/2005/8/layout/radial2"/>
    <dgm:cxn modelId="{CF555B3D-6CB4-4C83-924F-4483F21629A0}" type="presParOf" srcId="{CAB1439B-600A-4400-AA99-42A164FB3E82}" destId="{AA1F046B-F7F0-49AA-AD55-71705F025716}" srcOrd="0" destOrd="0" presId="urn:microsoft.com/office/officeart/2005/8/layout/radial2"/>
    <dgm:cxn modelId="{A3FA8E66-49CA-4801-B649-CA4DF2FC1A99}" type="presParOf" srcId="{CAB1439B-600A-4400-AA99-42A164FB3E82}" destId="{A8802C5B-382D-485F-BA00-C3A7D2A5BED9}" srcOrd="1" destOrd="0" presId="urn:microsoft.com/office/officeart/2005/8/layout/radial2"/>
    <dgm:cxn modelId="{F8D7F3C5-337A-4FAA-A8FB-C32B8AB6243D}" type="presParOf" srcId="{3FAF9853-41AC-46ED-9E71-DDB77A50D0BC}" destId="{F699F10F-4818-4217-9DF7-12F5111A8F54}" srcOrd="1" destOrd="0" presId="urn:microsoft.com/office/officeart/2005/8/layout/radial2"/>
    <dgm:cxn modelId="{EE2E8CDE-D946-42E0-AD27-D7460743C620}" type="presParOf" srcId="{3FAF9853-41AC-46ED-9E71-DDB77A50D0BC}" destId="{C95FB7ED-3678-4D34-AE4D-E8ACE7633267}" srcOrd="2" destOrd="0" presId="urn:microsoft.com/office/officeart/2005/8/layout/radial2"/>
    <dgm:cxn modelId="{9DAB3C7C-5CFA-4EF3-9074-DB56B4B5C4B0}" type="presParOf" srcId="{C95FB7ED-3678-4D34-AE4D-E8ACE7633267}" destId="{EB271EAE-7A47-4E94-A983-C61EC76FF4FF}" srcOrd="0" destOrd="0" presId="urn:microsoft.com/office/officeart/2005/8/layout/radial2"/>
    <dgm:cxn modelId="{9A04C29A-BA3A-4ABA-9697-93D1B4191A18}" type="presParOf" srcId="{C95FB7ED-3678-4D34-AE4D-E8ACE7633267}" destId="{56525FAE-3C94-4BEC-9D34-F8C75688FAB4}" srcOrd="1" destOrd="0" presId="urn:microsoft.com/office/officeart/2005/8/layout/radial2"/>
    <dgm:cxn modelId="{04C9A61E-8E94-458B-AA7D-F132666E2563}" type="presParOf" srcId="{3FAF9853-41AC-46ED-9E71-DDB77A50D0BC}" destId="{A8D38AF6-4CA9-442E-9727-A8073F7F7ADC}" srcOrd="3" destOrd="0" presId="urn:microsoft.com/office/officeart/2005/8/layout/radial2"/>
    <dgm:cxn modelId="{161B955A-C5BF-4CBD-B3E2-C9DE5DCAAFCD}" type="presParOf" srcId="{3FAF9853-41AC-46ED-9E71-DDB77A50D0BC}" destId="{4A7C690D-B4D5-4AB6-A904-5697F4450092}" srcOrd="4" destOrd="0" presId="urn:microsoft.com/office/officeart/2005/8/layout/radial2"/>
    <dgm:cxn modelId="{19285FEC-D803-443A-BA18-14B4C7548F79}" type="presParOf" srcId="{4A7C690D-B4D5-4AB6-A904-5697F4450092}" destId="{EBFC4944-CE07-455B-8602-AE7BBF3FA44F}" srcOrd="0" destOrd="0" presId="urn:microsoft.com/office/officeart/2005/8/layout/radial2"/>
    <dgm:cxn modelId="{174F0377-DF3D-4D3F-B147-B2735718482E}" type="presParOf" srcId="{4A7C690D-B4D5-4AB6-A904-5697F4450092}" destId="{4ECA8DB2-F958-4879-9BB1-75DBFA1B9DB8}" srcOrd="1" destOrd="0" presId="urn:microsoft.com/office/officeart/2005/8/layout/radial2"/>
    <dgm:cxn modelId="{127ADEFA-F358-4463-AA8C-95F76BF747CE}" type="presParOf" srcId="{3FAF9853-41AC-46ED-9E71-DDB77A50D0BC}" destId="{60A54FF4-74C7-4C3C-A88C-4E57F5923FCE}" srcOrd="5" destOrd="0" presId="urn:microsoft.com/office/officeart/2005/8/layout/radial2"/>
    <dgm:cxn modelId="{AC4B3A9D-B7A9-42CC-949D-15073A54FC52}" type="presParOf" srcId="{3FAF9853-41AC-46ED-9E71-DDB77A50D0BC}" destId="{735B82A1-B74B-4F03-B161-B81D22863A3A}" srcOrd="6" destOrd="0" presId="urn:microsoft.com/office/officeart/2005/8/layout/radial2"/>
    <dgm:cxn modelId="{98B98C9E-B65E-49DA-9020-9F3082AB7551}" type="presParOf" srcId="{735B82A1-B74B-4F03-B161-B81D22863A3A}" destId="{2C8DFC4B-7018-406A-B6F9-B5FD46F9EA01}" srcOrd="0" destOrd="0" presId="urn:microsoft.com/office/officeart/2005/8/layout/radial2"/>
    <dgm:cxn modelId="{89F08214-6B84-4A67-BE0B-16E534370168}" type="presParOf" srcId="{735B82A1-B74B-4F03-B161-B81D22863A3A}" destId="{168D0683-E3E7-469C-84F5-6B6C3CD1846E}" srcOrd="1" destOrd="0" presId="urn:microsoft.com/office/officeart/2005/8/layout/radial2"/>
    <dgm:cxn modelId="{7D7B7CB3-FA09-48E2-98A9-08EA536BC78A}" type="presParOf" srcId="{3FAF9853-41AC-46ED-9E71-DDB77A50D0BC}" destId="{91D653A3-B6B0-4756-89D1-9A390C0C2283}" srcOrd="7" destOrd="0" presId="urn:microsoft.com/office/officeart/2005/8/layout/radial2"/>
    <dgm:cxn modelId="{FE91B508-9F13-49C2-8902-7BF2031D1FD1}" type="presParOf" srcId="{3FAF9853-41AC-46ED-9E71-DDB77A50D0BC}" destId="{6069FC7F-7A1D-4CA6-ACFB-DF034E97E23A}" srcOrd="8" destOrd="0" presId="urn:microsoft.com/office/officeart/2005/8/layout/radial2"/>
    <dgm:cxn modelId="{3BDF28B0-D0CD-4371-93F7-CF85184FBBB8}" type="presParOf" srcId="{6069FC7F-7A1D-4CA6-ACFB-DF034E97E23A}" destId="{DF7DD455-D528-4624-AC08-434EF472DF88}" srcOrd="0" destOrd="0" presId="urn:microsoft.com/office/officeart/2005/8/layout/radial2"/>
    <dgm:cxn modelId="{470E1871-0E6C-4CFB-B6E5-FF1B5218D90D}" type="presParOf" srcId="{6069FC7F-7A1D-4CA6-ACFB-DF034E97E23A}" destId="{04FFA439-8C41-405C-9E89-A9FA0FF44C4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653A3-B6B0-4756-89D1-9A390C0C2283}">
      <dsp:nvSpPr>
        <dsp:cNvPr id="0" name=""/>
        <dsp:cNvSpPr/>
      </dsp:nvSpPr>
      <dsp:spPr>
        <a:xfrm rot="3682682">
          <a:off x="2710379" y="3462412"/>
          <a:ext cx="911843" cy="40078"/>
        </a:xfrm>
        <a:custGeom>
          <a:avLst/>
          <a:gdLst/>
          <a:ahLst/>
          <a:cxnLst/>
          <a:rect l="0" t="0" r="0" b="0"/>
          <a:pathLst>
            <a:path>
              <a:moveTo>
                <a:pt x="0" y="20039"/>
              </a:moveTo>
              <a:lnTo>
                <a:pt x="911843" y="2003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0A54FF4-74C7-4C3C-A88C-4E57F5923FCE}">
      <dsp:nvSpPr>
        <dsp:cNvPr id="0" name=""/>
        <dsp:cNvSpPr/>
      </dsp:nvSpPr>
      <dsp:spPr>
        <a:xfrm rot="1312403">
          <a:off x="3211551" y="2805329"/>
          <a:ext cx="651741" cy="40078"/>
        </a:xfrm>
        <a:custGeom>
          <a:avLst/>
          <a:gdLst/>
          <a:ahLst/>
          <a:cxnLst/>
          <a:rect l="0" t="0" r="0" b="0"/>
          <a:pathLst>
            <a:path>
              <a:moveTo>
                <a:pt x="0" y="20039"/>
              </a:moveTo>
              <a:lnTo>
                <a:pt x="651741" y="2003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D38AF6-4CA9-442E-9727-A8073F7F7ADC}">
      <dsp:nvSpPr>
        <dsp:cNvPr id="0" name=""/>
        <dsp:cNvSpPr/>
      </dsp:nvSpPr>
      <dsp:spPr>
        <a:xfrm rot="20287597">
          <a:off x="3211551" y="2055073"/>
          <a:ext cx="651741" cy="40078"/>
        </a:xfrm>
        <a:custGeom>
          <a:avLst/>
          <a:gdLst/>
          <a:ahLst/>
          <a:cxnLst/>
          <a:rect l="0" t="0" r="0" b="0"/>
          <a:pathLst>
            <a:path>
              <a:moveTo>
                <a:pt x="0" y="20039"/>
              </a:moveTo>
              <a:lnTo>
                <a:pt x="651741" y="2003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699F10F-4818-4217-9DF7-12F5111A8F54}">
      <dsp:nvSpPr>
        <dsp:cNvPr id="0" name=""/>
        <dsp:cNvSpPr/>
      </dsp:nvSpPr>
      <dsp:spPr>
        <a:xfrm rot="17917318">
          <a:off x="2710379" y="1397990"/>
          <a:ext cx="911843" cy="40078"/>
        </a:xfrm>
        <a:custGeom>
          <a:avLst/>
          <a:gdLst/>
          <a:ahLst/>
          <a:cxnLst/>
          <a:rect l="0" t="0" r="0" b="0"/>
          <a:pathLst>
            <a:path>
              <a:moveTo>
                <a:pt x="0" y="20039"/>
              </a:moveTo>
              <a:lnTo>
                <a:pt x="911843" y="2003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802C5B-382D-485F-BA00-C3A7D2A5BED9}">
      <dsp:nvSpPr>
        <dsp:cNvPr id="0" name=""/>
        <dsp:cNvSpPr/>
      </dsp:nvSpPr>
      <dsp:spPr>
        <a:xfrm>
          <a:off x="958742" y="1251447"/>
          <a:ext cx="2221708" cy="22701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B271EAE-7A47-4E94-A983-C61EC76FF4FF}">
      <dsp:nvSpPr>
        <dsp:cNvPr id="0" name=""/>
        <dsp:cNvSpPr/>
      </dsp:nvSpPr>
      <dsp:spPr>
        <a:xfrm>
          <a:off x="3102481" y="585"/>
          <a:ext cx="1083434" cy="1083434"/>
        </a:xfrm>
        <a:prstGeom prst="ellipse">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REACT JS</a:t>
          </a:r>
          <a:endParaRPr lang="en-US" sz="1600" kern="1200" dirty="0">
            <a:solidFill>
              <a:schemeClr val="tx1"/>
            </a:solidFill>
          </a:endParaRPr>
        </a:p>
      </dsp:txBody>
      <dsp:txXfrm>
        <a:off x="3261146" y="159250"/>
        <a:ext cx="766104" cy="766104"/>
      </dsp:txXfrm>
    </dsp:sp>
    <dsp:sp modelId="{56525FAE-3C94-4BEC-9D34-F8C75688FAB4}">
      <dsp:nvSpPr>
        <dsp:cNvPr id="0" name=""/>
        <dsp:cNvSpPr/>
      </dsp:nvSpPr>
      <dsp:spPr>
        <a:xfrm>
          <a:off x="4294259" y="585"/>
          <a:ext cx="1625151" cy="10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smtClean="0"/>
            <a:t>As Frontend</a:t>
          </a:r>
          <a:endParaRPr lang="en-US" sz="2000" kern="1200" dirty="0"/>
        </a:p>
      </dsp:txBody>
      <dsp:txXfrm>
        <a:off x="4294259" y="585"/>
        <a:ext cx="1625151" cy="1083434"/>
      </dsp:txXfrm>
    </dsp:sp>
    <dsp:sp modelId="{EBFC4944-CE07-455B-8602-AE7BBF3FA44F}">
      <dsp:nvSpPr>
        <dsp:cNvPr id="0" name=""/>
        <dsp:cNvSpPr/>
      </dsp:nvSpPr>
      <dsp:spPr>
        <a:xfrm>
          <a:off x="3800835" y="1210169"/>
          <a:ext cx="1083434" cy="1083434"/>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Node-express js</a:t>
          </a:r>
          <a:endParaRPr lang="en-US" sz="1400" kern="1200" dirty="0">
            <a:solidFill>
              <a:schemeClr val="tx1"/>
            </a:solidFill>
          </a:endParaRPr>
        </a:p>
      </dsp:txBody>
      <dsp:txXfrm>
        <a:off x="3959500" y="1368834"/>
        <a:ext cx="766104" cy="766104"/>
      </dsp:txXfrm>
    </dsp:sp>
    <dsp:sp modelId="{4ECA8DB2-F958-4879-9BB1-75DBFA1B9DB8}">
      <dsp:nvSpPr>
        <dsp:cNvPr id="0" name=""/>
        <dsp:cNvSpPr/>
      </dsp:nvSpPr>
      <dsp:spPr>
        <a:xfrm>
          <a:off x="4992612" y="1210169"/>
          <a:ext cx="1625151" cy="10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 Frontend</a:t>
          </a:r>
          <a:endParaRPr lang="en-US" sz="2000" kern="1200" dirty="0"/>
        </a:p>
      </dsp:txBody>
      <dsp:txXfrm>
        <a:off x="4992612" y="1210169"/>
        <a:ext cx="1625151" cy="1083434"/>
      </dsp:txXfrm>
    </dsp:sp>
    <dsp:sp modelId="{2C8DFC4B-7018-406A-B6F9-B5FD46F9EA01}">
      <dsp:nvSpPr>
        <dsp:cNvPr id="0" name=""/>
        <dsp:cNvSpPr/>
      </dsp:nvSpPr>
      <dsp:spPr>
        <a:xfrm>
          <a:off x="3800835" y="2606877"/>
          <a:ext cx="1083434" cy="1083434"/>
        </a:xfrm>
        <a:prstGeom prst="ellipse">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Mongodb</a:t>
          </a:r>
          <a:endParaRPr lang="en-US" sz="1400" kern="1200" dirty="0"/>
        </a:p>
      </dsp:txBody>
      <dsp:txXfrm>
        <a:off x="3959500" y="2765542"/>
        <a:ext cx="766104" cy="766104"/>
      </dsp:txXfrm>
    </dsp:sp>
    <dsp:sp modelId="{168D0683-E3E7-469C-84F5-6B6C3CD1846E}">
      <dsp:nvSpPr>
        <dsp:cNvPr id="0" name=""/>
        <dsp:cNvSpPr/>
      </dsp:nvSpPr>
      <dsp:spPr>
        <a:xfrm>
          <a:off x="4992612" y="2606877"/>
          <a:ext cx="1625151" cy="10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smtClean="0"/>
            <a:t>Backend</a:t>
          </a:r>
          <a:endParaRPr lang="en-US" sz="2000" kern="1200" dirty="0"/>
        </a:p>
      </dsp:txBody>
      <dsp:txXfrm>
        <a:off x="4992612" y="2606877"/>
        <a:ext cx="1625151" cy="1083434"/>
      </dsp:txXfrm>
    </dsp:sp>
    <dsp:sp modelId="{DF7DD455-D528-4624-AC08-434EF472DF88}">
      <dsp:nvSpPr>
        <dsp:cNvPr id="0" name=""/>
        <dsp:cNvSpPr/>
      </dsp:nvSpPr>
      <dsp:spPr>
        <a:xfrm>
          <a:off x="3102481" y="3816461"/>
          <a:ext cx="1083434" cy="1083434"/>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HTML</a:t>
          </a:r>
          <a:endParaRPr lang="en-US" sz="1400" kern="1200" dirty="0"/>
        </a:p>
      </dsp:txBody>
      <dsp:txXfrm>
        <a:off x="3261146" y="3975126"/>
        <a:ext cx="766104" cy="766104"/>
      </dsp:txXfrm>
    </dsp:sp>
    <dsp:sp modelId="{04FFA439-8C41-405C-9E89-A9FA0FF44C45}">
      <dsp:nvSpPr>
        <dsp:cNvPr id="0" name=""/>
        <dsp:cNvSpPr/>
      </dsp:nvSpPr>
      <dsp:spPr>
        <a:xfrm>
          <a:off x="4294259" y="3816461"/>
          <a:ext cx="1625151" cy="108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 Frontend</a:t>
          </a:r>
          <a:endParaRPr lang="en-US" sz="2000" kern="1200" dirty="0"/>
        </a:p>
      </dsp:txBody>
      <dsp:txXfrm>
        <a:off x="4294259" y="3816461"/>
        <a:ext cx="1625151" cy="1083434"/>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93579-54B8-44DE-ADED-AC7F68B7648C}"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283447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93579-54B8-44DE-ADED-AC7F68B7648C}"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324456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93579-54B8-44DE-ADED-AC7F68B7648C}"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3672223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93579-54B8-44DE-ADED-AC7F68B7648C}"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94629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93579-54B8-44DE-ADED-AC7F68B7648C}"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381481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93579-54B8-44DE-ADED-AC7F68B7648C}"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66215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93579-54B8-44DE-ADED-AC7F68B7648C}" type="datetimeFigureOut">
              <a:rPr lang="en-US" smtClean="0"/>
              <a:t>28-Feb-21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29217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93579-54B8-44DE-ADED-AC7F68B7648C}" type="datetimeFigureOut">
              <a:rPr lang="en-US" smtClean="0"/>
              <a:t>28-Feb-21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132007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93579-54B8-44DE-ADED-AC7F68B7648C}" type="datetimeFigureOut">
              <a:rPr lang="en-US" smtClean="0"/>
              <a:t>28-Feb-21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119299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93579-54B8-44DE-ADED-AC7F68B7648C}"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112912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93579-54B8-44DE-ADED-AC7F68B7648C}"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E2A9DD-ABF4-4719-ABA8-5CDE5FF7AD6E}" type="slidenum">
              <a:rPr lang="en-US" smtClean="0"/>
              <a:t>‹#›</a:t>
            </a:fld>
            <a:endParaRPr lang="en-US"/>
          </a:p>
        </p:txBody>
      </p:sp>
    </p:spTree>
    <p:extLst>
      <p:ext uri="{BB962C8B-B14F-4D97-AF65-F5344CB8AC3E}">
        <p14:creationId xmlns:p14="http://schemas.microsoft.com/office/powerpoint/2010/main" val="150006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50">
                <a:alpha val="95000"/>
                <a:lumMod val="95000"/>
                <a:lumOff val="5000"/>
              </a:srgbClr>
            </a:gs>
            <a:gs pos="76000">
              <a:srgbClr val="FFC000"/>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93579-54B8-44DE-ADED-AC7F68B7648C}" type="datetimeFigureOut">
              <a:rPr lang="en-US" smtClean="0"/>
              <a:t>28-Feb-21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2A9DD-ABF4-4719-ABA8-5CDE5FF7AD6E}" type="slidenum">
              <a:rPr lang="en-US" smtClean="0"/>
              <a:t>‹#›</a:t>
            </a:fld>
            <a:endParaRPr lang="en-US"/>
          </a:p>
        </p:txBody>
      </p:sp>
    </p:spTree>
    <p:extLst>
      <p:ext uri="{BB962C8B-B14F-4D97-AF65-F5344CB8AC3E}">
        <p14:creationId xmlns:p14="http://schemas.microsoft.com/office/powerpoint/2010/main" val="1609861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ebp"/><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5678" r="18537" b="14663"/>
          <a:stretch/>
        </p:blipFill>
        <p:spPr>
          <a:xfrm>
            <a:off x="3590811" y="-19051"/>
            <a:ext cx="8601189" cy="68770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p:cNvSpPr/>
          <p:nvPr/>
        </p:nvSpPr>
        <p:spPr>
          <a:xfrm>
            <a:off x="0" y="2610853"/>
            <a:ext cx="12192000" cy="1576136"/>
          </a:xfrm>
          <a:prstGeom prst="rect">
            <a:avLst/>
          </a:prstGeom>
          <a:solidFill>
            <a:srgbClr val="105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76147" y="2766219"/>
            <a:ext cx="3677652" cy="1325563"/>
          </a:xfrm>
        </p:spPr>
        <p:txBody>
          <a:bodyPr>
            <a:normAutofit/>
          </a:bodyPr>
          <a:lstStyle/>
          <a:p>
            <a:pPr algn="r"/>
            <a:r>
              <a:rPr lang="en-US" sz="4800" b="1" dirty="0" smtClean="0">
                <a:solidFill>
                  <a:schemeClr val="bg1"/>
                </a:solidFill>
                <a:effectLst>
                  <a:outerShdw blurRad="38100" dist="38100" dir="2700000" algn="tl">
                    <a:srgbClr val="000000">
                      <a:alpha val="43137"/>
                    </a:srgbClr>
                  </a:outerShdw>
                </a:effectLst>
                <a:latin typeface="Agency FB" panose="020B0503020202020204" pitchFamily="34" charset="0"/>
              </a:rPr>
              <a:t>  Golden </a:t>
            </a:r>
            <a:r>
              <a:rPr lang="en-US" sz="4800" b="1" dirty="0" smtClean="0">
                <a:solidFill>
                  <a:schemeClr val="bg1"/>
                </a:solidFill>
                <a:effectLst>
                  <a:outerShdw blurRad="38100" dist="38100" dir="2700000" algn="tl">
                    <a:srgbClr val="000000">
                      <a:alpha val="43137"/>
                    </a:srgbClr>
                  </a:outerShdw>
                </a:effectLst>
                <a:latin typeface="Agency FB" panose="020B0503020202020204" pitchFamily="34" charset="0"/>
              </a:rPr>
              <a:t>Eagles</a:t>
            </a:r>
            <a:endParaRPr lang="en-US" sz="48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11" y="1203077"/>
            <a:ext cx="4738104" cy="44302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9306" y="2433376"/>
            <a:ext cx="3487666" cy="1931090"/>
          </a:xfrm>
          <a:prstGeom prst="rect">
            <a:avLst/>
          </a:prstGeom>
        </p:spPr>
      </p:pic>
    </p:spTree>
    <p:extLst>
      <p:ext uri="{BB962C8B-B14F-4D97-AF65-F5344CB8AC3E}">
        <p14:creationId xmlns:p14="http://schemas.microsoft.com/office/powerpoint/2010/main" val="2416153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600"/>
            <a:ext cx="9046029" cy="6858000"/>
          </a:xfrm>
          <a:prstGeom prst="rect">
            <a:avLst/>
          </a:prstGeom>
        </p:spPr>
      </p:pic>
      <p:sp>
        <p:nvSpPr>
          <p:cNvPr id="4" name="TextBox 3"/>
          <p:cNvSpPr txBox="1"/>
          <p:nvPr/>
        </p:nvSpPr>
        <p:spPr>
          <a:xfrm>
            <a:off x="2271845" y="3556000"/>
            <a:ext cx="7550338" cy="1077218"/>
          </a:xfrm>
          <a:prstGeom prst="rect">
            <a:avLst/>
          </a:prstGeom>
          <a:noFill/>
        </p:spPr>
        <p:txBody>
          <a:bodyPr wrap="square" rtlCol="0">
            <a:spAutoFit/>
          </a:bodyPr>
          <a:lstStyle/>
          <a:p>
            <a:r>
              <a:rPr lang="en-US" sz="3200" dirty="0" smtClean="0">
                <a:latin typeface="Algerian" panose="04020705040A02060702" pitchFamily="82" charset="0"/>
              </a:rPr>
              <a:t>		Types of services </a:t>
            </a:r>
          </a:p>
          <a:p>
            <a:r>
              <a:rPr lang="en-US" sz="3200" dirty="0" smtClean="0">
                <a:latin typeface="Algerian" panose="04020705040A02060702" pitchFamily="82" charset="0"/>
              </a:rPr>
              <a:t>	we offer to our customer. </a:t>
            </a:r>
            <a:endParaRPr lang="en-US" sz="3200" dirty="0">
              <a:ln w="0"/>
              <a:effectLst>
                <a:reflection blurRad="6350" stA="53000" endA="300" endPos="35500" dir="5400000" sy="-90000" algn="bl" rotWithShape="0"/>
              </a:effectLst>
              <a:latin typeface="Algerian" panose="04020705040A02060702" pitchFamily="82" charset="0"/>
            </a:endParaRPr>
          </a:p>
        </p:txBody>
      </p:sp>
    </p:spTree>
    <p:extLst>
      <p:ext uri="{BB962C8B-B14F-4D97-AF65-F5344CB8AC3E}">
        <p14:creationId xmlns:p14="http://schemas.microsoft.com/office/powerpoint/2010/main" val="29325989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638" y="2615293"/>
            <a:ext cx="7290708" cy="4050393"/>
          </a:xfrm>
          <a:prstGeom prst="rect">
            <a:avLst/>
          </a:prstGeom>
        </p:spPr>
      </p:pic>
      <p:sp>
        <p:nvSpPr>
          <p:cNvPr id="10" name="Flowchart: Decision 9"/>
          <p:cNvSpPr/>
          <p:nvPr/>
        </p:nvSpPr>
        <p:spPr>
          <a:xfrm>
            <a:off x="2177716" y="288758"/>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n w="0"/>
                <a:solidFill>
                  <a:schemeClr val="tx1"/>
                </a:solidFill>
                <a:effectLst>
                  <a:reflection blurRad="6350" stA="53000" endA="300" endPos="35500" dir="5400000" sy="-90000" algn="bl" rotWithShape="0"/>
                </a:effectLst>
              </a:rPr>
              <a:t>Services</a:t>
            </a:r>
            <a:endParaRPr lang="en-US" sz="2400" dirty="0">
              <a:ln w="0"/>
              <a:solidFill>
                <a:schemeClr val="tx1"/>
              </a:solidFill>
              <a:effectLst>
                <a:reflection blurRad="6350" stA="53000" endA="300" endPos="35500" dir="5400000" sy="-90000" algn="bl" rotWithShape="0"/>
              </a:effectLs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353050" y="1871371"/>
            <a:ext cx="6838950" cy="4794315"/>
          </a:xfrm>
          <a:prstGeom prst="rect">
            <a:avLst/>
          </a:prstGeom>
        </p:spPr>
      </p:pic>
      <p:sp>
        <p:nvSpPr>
          <p:cNvPr id="14" name="TextBox 13"/>
          <p:cNvSpPr txBox="1"/>
          <p:nvPr/>
        </p:nvSpPr>
        <p:spPr>
          <a:xfrm>
            <a:off x="2770367" y="1628658"/>
            <a:ext cx="7544053" cy="2862322"/>
          </a:xfrm>
          <a:prstGeom prst="rect">
            <a:avLst/>
          </a:prstGeom>
          <a:noFill/>
        </p:spPr>
        <p:txBody>
          <a:bodyPr wrap="none" rtlCol="0">
            <a:spAutoFit/>
          </a:bodyPr>
          <a:lstStyle/>
          <a:p>
            <a:pPr marL="285750" indent="-285750">
              <a:buFont typeface="Wingdings" panose="05000000000000000000" pitchFamily="2" charset="2"/>
              <a:buChar char="Ø"/>
            </a:pPr>
            <a:r>
              <a:rPr lang="en-US" sz="2000" dirty="0">
                <a:latin typeface="Book Antiqua" panose="02040602050305030304" pitchFamily="18" charset="0"/>
              </a:rPr>
              <a:t>T</a:t>
            </a:r>
            <a:r>
              <a:rPr lang="en-US" sz="2000" dirty="0" smtClean="0">
                <a:latin typeface="Book Antiqua" panose="02040602050305030304" pitchFamily="18" charset="0"/>
              </a:rPr>
              <a:t>hey can order food at home </a:t>
            </a:r>
          </a:p>
          <a:p>
            <a:pPr marL="285750" indent="-285750">
              <a:buFont typeface="Wingdings" panose="05000000000000000000" pitchFamily="2" charset="2"/>
              <a:buChar char="Ø"/>
            </a:pPr>
            <a:endParaRPr lang="en-US" sz="2000" dirty="0" smtClean="0">
              <a:latin typeface="Book Antiqua" panose="02040602050305030304" pitchFamily="18" charset="0"/>
            </a:endParaRPr>
          </a:p>
          <a:p>
            <a:pPr marL="285750" indent="-285750">
              <a:buFont typeface="Wingdings" panose="05000000000000000000" pitchFamily="2" charset="2"/>
              <a:buChar char="Ø"/>
            </a:pPr>
            <a:r>
              <a:rPr lang="en-US" sz="2000" dirty="0" smtClean="0">
                <a:latin typeface="Book Antiqua" panose="02040602050305030304" pitchFamily="18" charset="0"/>
              </a:rPr>
              <a:t>If they just want to see the recipes of the food they can see </a:t>
            </a:r>
          </a:p>
          <a:p>
            <a:pPr marL="285750" indent="-285750">
              <a:buFont typeface="Wingdings" panose="05000000000000000000" pitchFamily="2" charset="2"/>
              <a:buChar char="Ø"/>
            </a:pPr>
            <a:endParaRPr lang="en-US" sz="2000" dirty="0" smtClean="0">
              <a:latin typeface="Book Antiqua" panose="02040602050305030304" pitchFamily="18" charset="0"/>
            </a:endParaRPr>
          </a:p>
          <a:p>
            <a:pPr marL="285750" indent="-285750">
              <a:buFont typeface="Wingdings" panose="05000000000000000000" pitchFamily="2" charset="2"/>
              <a:buChar char="Ø"/>
            </a:pPr>
            <a:r>
              <a:rPr lang="en-US" sz="2000" dirty="0" smtClean="0">
                <a:latin typeface="Book Antiqua" panose="02040602050305030304" pitchFamily="18" charset="0"/>
              </a:rPr>
              <a:t>We also provide free delivery in 30 minutes in radius of 10 km</a:t>
            </a:r>
          </a:p>
          <a:p>
            <a:pPr marL="285750" indent="-285750">
              <a:buFont typeface="Wingdings" panose="05000000000000000000" pitchFamily="2" charset="2"/>
              <a:buChar char="Ø"/>
            </a:pPr>
            <a:endParaRPr lang="en-US" sz="2000" dirty="0" smtClean="0">
              <a:latin typeface="Book Antiqua" panose="02040602050305030304" pitchFamily="18" charset="0"/>
            </a:endParaRPr>
          </a:p>
          <a:p>
            <a:pPr marL="285750" indent="-285750">
              <a:buFont typeface="Wingdings" panose="05000000000000000000" pitchFamily="2" charset="2"/>
              <a:buChar char="Ø"/>
            </a:pPr>
            <a:r>
              <a:rPr lang="en-US" sz="2000" dirty="0">
                <a:latin typeface="Book Antiqua" panose="02040602050305030304" pitchFamily="18" charset="0"/>
              </a:rPr>
              <a:t>We provide quality and </a:t>
            </a:r>
            <a:r>
              <a:rPr lang="en-US" sz="2000" dirty="0" smtClean="0">
                <a:latin typeface="Book Antiqua" panose="02040602050305030304" pitchFamily="18" charset="0"/>
              </a:rPr>
              <a:t>better food service</a:t>
            </a:r>
          </a:p>
          <a:p>
            <a:pPr marL="285750" indent="-285750">
              <a:buFont typeface="Wingdings" panose="05000000000000000000" pitchFamily="2" charset="2"/>
              <a:buChar char="Ø"/>
            </a:pPr>
            <a:endParaRPr lang="en-US" sz="2000" dirty="0">
              <a:latin typeface="Book Antiqua" panose="02040602050305030304" pitchFamily="18" charset="0"/>
            </a:endParaRPr>
          </a:p>
          <a:p>
            <a:pPr marL="285750" indent="-285750">
              <a:buFont typeface="Wingdings" panose="05000000000000000000" pitchFamily="2" charset="2"/>
              <a:buChar char="Ø"/>
            </a:pPr>
            <a:r>
              <a:rPr lang="en-US" sz="2000" dirty="0" smtClean="0">
                <a:latin typeface="Book Antiqua" panose="02040602050305030304" pitchFamily="18" charset="0"/>
              </a:rPr>
              <a:t>Customer </a:t>
            </a:r>
            <a:r>
              <a:rPr lang="en-US" sz="2000" dirty="0">
                <a:latin typeface="Book Antiqua" panose="02040602050305030304" pitchFamily="18" charset="0"/>
              </a:rPr>
              <a:t>can provide us their </a:t>
            </a:r>
            <a:r>
              <a:rPr lang="en-US" sz="2000" dirty="0" err="1">
                <a:latin typeface="Book Antiqua" panose="02040602050305030304" pitchFamily="18" charset="0"/>
              </a:rPr>
              <a:t>FeedBack</a:t>
            </a:r>
            <a:endParaRPr lang="en-US" sz="2000" dirty="0">
              <a:latin typeface="Book Antiqua" panose="02040602050305030304" pitchFamily="18" charset="0"/>
            </a:endParaRPr>
          </a:p>
        </p:txBody>
      </p:sp>
    </p:spTree>
    <p:extLst>
      <p:ext uri="{BB962C8B-B14F-4D97-AF65-F5344CB8AC3E}">
        <p14:creationId xmlns:p14="http://schemas.microsoft.com/office/powerpoint/2010/main" val="2168757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2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p:cNvSpPr/>
          <p:nvPr/>
        </p:nvSpPr>
        <p:spPr>
          <a:xfrm>
            <a:off x="2177716" y="288758"/>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n w="0"/>
                <a:solidFill>
                  <a:schemeClr val="tx1"/>
                </a:solidFill>
                <a:effectLst>
                  <a:reflection blurRad="6350" stA="53000" endA="300" endPos="35500" dir="5400000" sy="-90000" algn="bl" rotWithShape="0"/>
                </a:effectLst>
              </a:rPr>
              <a:t>Languages we have Used</a:t>
            </a:r>
            <a:endParaRPr lang="en-US" sz="2400" dirty="0">
              <a:ln w="0"/>
              <a:solidFill>
                <a:schemeClr val="tx1"/>
              </a:solidFill>
              <a:effectLst>
                <a:reflection blurRad="6350" stA="53000" endA="300" endPos="35500" dir="5400000" sy="-90000" algn="bl" rotWithShape="0"/>
              </a:effectLst>
            </a:endParaRPr>
          </a:p>
        </p:txBody>
      </p:sp>
      <p:graphicFrame>
        <p:nvGraphicFramePr>
          <p:cNvPr id="18" name="Diagram 17"/>
          <p:cNvGraphicFramePr/>
          <p:nvPr>
            <p:extLst>
              <p:ext uri="{D42A27DB-BD31-4B8C-83A1-F6EECF244321}">
                <p14:modId xmlns:p14="http://schemas.microsoft.com/office/powerpoint/2010/main" val="108366038"/>
              </p:ext>
            </p:extLst>
          </p:nvPr>
        </p:nvGraphicFramePr>
        <p:xfrm>
          <a:off x="2177716" y="1558376"/>
          <a:ext cx="8109918" cy="4900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2904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1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25709">
            <a:off x="6534314" y="4076566"/>
            <a:ext cx="5950590" cy="3200095"/>
          </a:xfrm>
          <a:prstGeom prst="rect">
            <a:avLst/>
          </a:prstGeom>
        </p:spPr>
      </p:pic>
      <p:sp>
        <p:nvSpPr>
          <p:cNvPr id="5" name="TextBox 4"/>
          <p:cNvSpPr txBox="1"/>
          <p:nvPr/>
        </p:nvSpPr>
        <p:spPr>
          <a:xfrm>
            <a:off x="1364342" y="1436914"/>
            <a:ext cx="6618514" cy="317009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React Js is a single page application .</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It Hardly requires to refresh in webpage .</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It has many components and links are created using React . </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Fresh Meal web app is made up of components including JSX , CSS , HTML , jQuery as Frontend and Node-express js and mongo dB is used as backend .</a:t>
            </a:r>
          </a:p>
          <a:p>
            <a:pPr marL="285750" indent="-285750">
              <a:buFont typeface="Wingdings" panose="05000000000000000000" pitchFamily="2" charset="2"/>
              <a:buChar char="Ø"/>
            </a:pPr>
            <a:endParaRPr lang="en-US" sz="2000" dirty="0" smtClean="0">
              <a:ln w="0"/>
              <a:effectLst>
                <a:outerShdw blurRad="38100" dist="19050" dir="2700000" algn="tl" rotWithShape="0">
                  <a:schemeClr val="dk1">
                    <a:alpha val="40000"/>
                  </a:schemeClr>
                </a:outerShdw>
              </a:effectLst>
            </a:endParaRPr>
          </a:p>
        </p:txBody>
      </p:sp>
      <p:sp>
        <p:nvSpPr>
          <p:cNvPr id="8" name="Flowchart: Decision 7"/>
          <p:cNvSpPr/>
          <p:nvPr/>
        </p:nvSpPr>
        <p:spPr>
          <a:xfrm>
            <a:off x="2177716" y="317786"/>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n w="0"/>
                <a:solidFill>
                  <a:schemeClr val="tx1"/>
                </a:solidFill>
                <a:effectLst>
                  <a:reflection blurRad="6350" stA="53000" endA="300" endPos="35500" dir="5400000" sy="-90000" algn="bl" rotWithShape="0"/>
                </a:effectLst>
              </a:rPr>
              <a:t>Brief Information</a:t>
            </a:r>
            <a:endParaRPr lang="en-US" sz="2400" dirty="0">
              <a:ln w="0"/>
              <a:solidFill>
                <a:schemeClr val="tx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83979390"/>
      </p:ext>
    </p:extLst>
  </p:cSld>
  <p:clrMapOvr>
    <a:masterClrMapping/>
  </p:clrMapOvr>
  <mc:AlternateContent xmlns:mc="http://schemas.openxmlformats.org/markup-compatibility/2006" xmlns:p14="http://schemas.microsoft.com/office/powerpoint/2010/main">
    <mc:Choice Requires="p14">
      <p:transition spd="slow" p14:dur="3900">
        <p14:glitter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0997" y="1233998"/>
            <a:ext cx="6642959" cy="3785652"/>
          </a:xfrm>
          <a:prstGeom prst="rect">
            <a:avLst/>
          </a:prstGeom>
        </p:spPr>
        <p:txBody>
          <a:bodyPr wrap="square">
            <a:spAutoFit/>
          </a:bodyPr>
          <a:lstStyle/>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In React hooks are used like Use State , Use Effect , Use History  for  routing browser-route and link for routing .</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In Node Express js is used and Various other </a:t>
            </a:r>
            <a:r>
              <a:rPr lang="en-US" sz="2000" dirty="0" smtClean="0">
                <a:ln w="0"/>
                <a:effectLst>
                  <a:outerShdw blurRad="38100" dist="19050" dir="2700000" algn="tl" rotWithShape="0">
                    <a:schemeClr val="dk1">
                      <a:alpha val="40000"/>
                    </a:schemeClr>
                  </a:outerShdw>
                </a:effectLst>
              </a:rPr>
              <a:t>node-package-module</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Like axios , mongoose . </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Node used to create API like get and post request , </a:t>
            </a:r>
            <a:r>
              <a:rPr lang="en-US" sz="2000" dirty="0" smtClean="0">
                <a:ln w="0"/>
                <a:effectLst>
                  <a:outerShdw blurRad="38100" dist="19050" dir="2700000" algn="tl" rotWithShape="0">
                    <a:schemeClr val="dk1">
                      <a:alpha val="40000"/>
                    </a:schemeClr>
                  </a:outerShdw>
                </a:effectLst>
              </a:rPr>
              <a:t>operations Performed </a:t>
            </a:r>
            <a:r>
              <a:rPr lang="en-US" sz="2000" dirty="0">
                <a:ln w="0"/>
                <a:effectLst>
                  <a:outerShdw blurRad="38100" dist="19050" dir="2700000" algn="tl" rotWithShape="0">
                    <a:schemeClr val="dk1">
                      <a:alpha val="40000"/>
                    </a:schemeClr>
                  </a:outerShdw>
                </a:effectLst>
              </a:rPr>
              <a:t>on mongo database and axios is used to run </a:t>
            </a:r>
            <a:r>
              <a:rPr lang="en-US" sz="2000" dirty="0" smtClean="0">
                <a:ln w="0"/>
                <a:effectLst>
                  <a:outerShdw blurRad="38100" dist="19050" dir="2700000" algn="tl" rotWithShape="0">
                    <a:schemeClr val="dk1">
                      <a:alpha val="40000"/>
                    </a:schemeClr>
                  </a:outerShdw>
                </a:effectLst>
              </a:rPr>
              <a:t>those APIs </a:t>
            </a:r>
            <a:r>
              <a:rPr lang="en-US" sz="2000" dirty="0">
                <a:ln w="0"/>
                <a:effectLst>
                  <a:outerShdw blurRad="38100" dist="19050" dir="2700000" algn="tl" rotWithShape="0">
                    <a:schemeClr val="dk1">
                      <a:alpha val="40000"/>
                    </a:schemeClr>
                  </a:outerShdw>
                </a:effectLst>
              </a:rPr>
              <a:t>in react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915" y="1233998"/>
            <a:ext cx="5470776" cy="5440717"/>
          </a:xfrm>
          <a:prstGeom prst="rect">
            <a:avLst/>
          </a:prstGeom>
        </p:spPr>
      </p:pic>
    </p:spTree>
    <p:extLst>
      <p:ext uri="{BB962C8B-B14F-4D97-AF65-F5344CB8AC3E}">
        <p14:creationId xmlns:p14="http://schemas.microsoft.com/office/powerpoint/2010/main" val="587189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xit" presetSubtype="10" fill="hold" grpId="0" nodeType="clickEffect">
                                  <p:stCondLst>
                                    <p:cond delay="0"/>
                                  </p:stCondLst>
                                  <p:childTnLst>
                                    <p:animEffect transition="out" filter="randombar(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247" y="739129"/>
            <a:ext cx="2513830" cy="369332"/>
          </a:xfrm>
          <a:prstGeom prst="rect">
            <a:avLst/>
          </a:prstGeom>
        </p:spPr>
        <p:txBody>
          <a:bodyPr wrap="none">
            <a:spAutoFit/>
          </a:bodyPr>
          <a:lstStyle/>
          <a:p>
            <a:pPr marL="285750" indent="-285750">
              <a:buFont typeface="Wingdings" panose="05000000000000000000" pitchFamily="2" charset="2"/>
              <a:buChar char="§"/>
            </a:pPr>
            <a:r>
              <a:rPr lang="en-US" dirty="0" smtClean="0">
                <a:ln w="0"/>
                <a:solidFill>
                  <a:sysClr val="windowText" lastClr="000000"/>
                </a:solidFill>
                <a:effectLst>
                  <a:reflection blurRad="6350" stA="53000" endA="300" endPos="35500" dir="5400000" sy="-90000" algn="bl" rotWithShape="0"/>
                </a:effectLst>
                <a:latin typeface="Book Antiqua" panose="02040602050305030304" pitchFamily="18" charset="0"/>
              </a:rPr>
              <a:t>Registration Section</a:t>
            </a:r>
            <a:endParaRPr lang="en-US" dirty="0">
              <a:ln w="0"/>
              <a:solidFill>
                <a:sysClr val="windowText" lastClr="000000"/>
              </a:solidFill>
              <a:effectLst>
                <a:reflection blurRad="6350" stA="53000" endA="300" endPos="35500" dir="5400000" sy="-90000" algn="bl" rotWithShape="0"/>
              </a:effectLst>
              <a:latin typeface="Book Antiqua" panose="020406020503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821" y="1371602"/>
            <a:ext cx="9304417" cy="52337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12968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642" y="685800"/>
            <a:ext cx="1826141" cy="369332"/>
          </a:xfrm>
          <a:prstGeom prst="rect">
            <a:avLst/>
          </a:prstGeom>
          <a:noFill/>
        </p:spPr>
        <p:txBody>
          <a:bodyPr wrap="none" rtlCol="0">
            <a:spAutoFit/>
          </a:bodyPr>
          <a:lstStyle/>
          <a:p>
            <a:pPr marL="285750" indent="-285750">
              <a:buFont typeface="Wingdings" panose="05000000000000000000" pitchFamily="2" charset="2"/>
              <a:buChar char="§"/>
            </a:pPr>
            <a:r>
              <a:rPr lang="en-US" dirty="0" smtClean="0">
                <a:ln w="0"/>
                <a:solidFill>
                  <a:sysClr val="windowText" lastClr="000000"/>
                </a:solidFill>
                <a:effectLst>
                  <a:reflection blurRad="6350" stA="53000" endA="300" endPos="35500" dir="5400000" sy="-90000" algn="bl" rotWithShape="0"/>
                </a:effectLst>
                <a:latin typeface="Book Antiqua" panose="02040602050305030304" pitchFamily="18" charset="0"/>
              </a:rPr>
              <a:t>Front Section</a:t>
            </a:r>
            <a:endParaRPr lang="en-US" dirty="0">
              <a:ln w="0"/>
              <a:solidFill>
                <a:sysClr val="windowText" lastClr="000000"/>
              </a:solidFill>
              <a:effectLst>
                <a:reflection blurRad="6350" stA="53000" endA="300" endPos="35500" dir="5400000" sy="-90000" algn="bl" rotWithShape="0"/>
              </a:effectLst>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580" y="1347536"/>
            <a:ext cx="9168063" cy="51570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599937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6190" y="851863"/>
            <a:ext cx="2063385" cy="369332"/>
          </a:xfrm>
          <a:prstGeom prst="rect">
            <a:avLst/>
          </a:prstGeom>
        </p:spPr>
        <p:txBody>
          <a:bodyPr wrap="none">
            <a:spAutoFit/>
          </a:bodyPr>
          <a:lstStyle/>
          <a:p>
            <a:pPr marL="285750" indent="-285750">
              <a:buFont typeface="Wingdings" panose="05000000000000000000" pitchFamily="2" charset="2"/>
              <a:buChar char="§"/>
            </a:pPr>
            <a:r>
              <a:rPr lang="en-US" dirty="0" smtClean="0">
                <a:ln w="0"/>
                <a:solidFill>
                  <a:sysClr val="windowText" lastClr="000000"/>
                </a:solidFill>
                <a:effectLst>
                  <a:reflection blurRad="6350" stA="53000" endA="300" endPos="35500" dir="5400000" sy="-90000" algn="bl" rotWithShape="0"/>
                </a:effectLst>
                <a:latin typeface="Book Antiqua" panose="02040602050305030304" pitchFamily="18" charset="0"/>
              </a:rPr>
              <a:t>Contact Section</a:t>
            </a:r>
            <a:endParaRPr lang="en-US" dirty="0">
              <a:ln w="0"/>
              <a:solidFill>
                <a:sysClr val="windowText" lastClr="000000"/>
              </a:solidFill>
              <a:effectLst>
                <a:reflection blurRad="6350" stA="53000" endA="300" endPos="35500" dir="5400000" sy="-90000" algn="bl" rotWithShape="0"/>
              </a:effectLst>
              <a:latin typeface="Book Antiqua" panose="0204060205030503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947" y="1489538"/>
            <a:ext cx="8664274" cy="48736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82159892"/>
      </p:ext>
    </p:extLst>
  </p:cSld>
  <p:clrMapOvr>
    <a:masterClrMapping/>
  </p:clrMapOvr>
  <p:transition spd="med">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977" y="855975"/>
            <a:ext cx="2234907" cy="369332"/>
          </a:xfrm>
          <a:prstGeom prst="rect">
            <a:avLst/>
          </a:prstGeom>
        </p:spPr>
        <p:txBody>
          <a:bodyPr wrap="none">
            <a:spAutoFit/>
          </a:bodyPr>
          <a:lstStyle/>
          <a:p>
            <a:pPr marL="285750" indent="-285750">
              <a:buFont typeface="Wingdings" panose="05000000000000000000" pitchFamily="2" charset="2"/>
              <a:buChar char="§"/>
            </a:pPr>
            <a:r>
              <a:rPr lang="en-US" dirty="0" smtClean="0">
                <a:ln w="0"/>
                <a:solidFill>
                  <a:sysClr val="windowText" lastClr="000000"/>
                </a:solidFill>
                <a:effectLst>
                  <a:reflection blurRad="6350" stA="53000" endA="300" endPos="35500" dir="5400000" sy="-90000" algn="bl" rotWithShape="0"/>
                </a:effectLst>
                <a:latin typeface="Book Antiqua" panose="02040602050305030304" pitchFamily="18" charset="0"/>
              </a:rPr>
              <a:t>Feedback Section</a:t>
            </a:r>
            <a:endParaRPr lang="en-US" dirty="0">
              <a:ln w="0"/>
              <a:solidFill>
                <a:sysClr val="windowText" lastClr="000000"/>
              </a:solidFill>
              <a:effectLst>
                <a:reflection blurRad="6350" stA="53000" endA="300" endPos="35500" dir="5400000" sy="-90000" algn="bl" rotWithShape="0"/>
              </a:effectLst>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431" y="1484614"/>
            <a:ext cx="8325133" cy="46828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44929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600"/>
            <a:ext cx="9046029" cy="6858000"/>
          </a:xfrm>
          <a:prstGeom prst="rect">
            <a:avLst/>
          </a:prstGeom>
        </p:spPr>
      </p:pic>
      <p:sp>
        <p:nvSpPr>
          <p:cNvPr id="3" name="TextBox 2"/>
          <p:cNvSpPr txBox="1"/>
          <p:nvPr/>
        </p:nvSpPr>
        <p:spPr>
          <a:xfrm>
            <a:off x="3577390" y="3657600"/>
            <a:ext cx="4695516" cy="707886"/>
          </a:xfrm>
          <a:prstGeom prst="rect">
            <a:avLst/>
          </a:prstGeom>
          <a:noFill/>
        </p:spPr>
        <p:txBody>
          <a:bodyPr wrap="none" rtlCol="0">
            <a:spAutoFit/>
          </a:bodyPr>
          <a:lstStyle/>
          <a:p>
            <a:r>
              <a:rPr lang="en-US" sz="4000" dirty="0">
                <a:ln w="0"/>
                <a:effectLst>
                  <a:outerShdw blurRad="38100" dist="19050" dir="2700000" algn="tl" rotWithShape="0">
                    <a:schemeClr val="dk1">
                      <a:alpha val="40000"/>
                    </a:schemeClr>
                  </a:outerShdw>
                </a:effectLst>
                <a:latin typeface="Algerian" panose="04020705040A02060702" pitchFamily="82" charset="0"/>
              </a:rPr>
              <a:t>Our competitors </a:t>
            </a:r>
          </a:p>
        </p:txBody>
      </p:sp>
    </p:spTree>
    <p:extLst>
      <p:ext uri="{BB962C8B-B14F-4D97-AF65-F5344CB8AC3E}">
        <p14:creationId xmlns:p14="http://schemas.microsoft.com/office/powerpoint/2010/main" val="3590687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232948" y="663810"/>
            <a:ext cx="7461429" cy="4433755"/>
            <a:chOff x="3353263" y="495368"/>
            <a:chExt cx="7461429" cy="4433755"/>
          </a:xfrm>
        </p:grpSpPr>
        <p:sp>
          <p:nvSpPr>
            <p:cNvPr id="2" name="TextBox 1"/>
            <p:cNvSpPr txBox="1"/>
            <p:nvPr/>
          </p:nvSpPr>
          <p:spPr>
            <a:xfrm>
              <a:off x="3970021" y="495368"/>
              <a:ext cx="3858749" cy="707886"/>
            </a:xfrm>
            <a:prstGeom prst="rect">
              <a:avLst/>
            </a:prstGeom>
            <a:noFill/>
          </p:spPr>
          <p:txBody>
            <a:bodyPr wrap="none" rtlCol="0">
              <a:spAutoFit/>
            </a:bodyPr>
            <a:lstStyle/>
            <a:p>
              <a:r>
                <a:rPr lang="en-US" sz="4000" dirty="0" smtClean="0">
                  <a:ln w="0"/>
                  <a:solidFill>
                    <a:sysClr val="windowText" lastClr="000000"/>
                  </a:solidFill>
                  <a:effectLst>
                    <a:outerShdw blurRad="38100" dist="38100" dir="2700000" algn="tl">
                      <a:srgbClr val="000000">
                        <a:alpha val="43137"/>
                      </a:srgbClr>
                    </a:outerShdw>
                    <a:reflection blurRad="6350" stA="53000" endA="300" endPos="35500" dir="5400000" sy="-90000" algn="bl" rotWithShape="0"/>
                  </a:effectLst>
                  <a:latin typeface="Book Antiqua" panose="02040602050305030304" pitchFamily="18" charset="0"/>
                </a:rPr>
                <a:t>Team Member’s</a:t>
              </a:r>
              <a:endParaRPr lang="en-US" sz="4000" dirty="0">
                <a:ln w="0"/>
                <a:solidFill>
                  <a:sysClr val="windowText" lastClr="000000"/>
                </a:solidFill>
                <a:effectLst>
                  <a:outerShdw blurRad="38100" dist="38100" dir="2700000" algn="tl">
                    <a:srgbClr val="000000">
                      <a:alpha val="43137"/>
                    </a:srgbClr>
                  </a:outerShdw>
                  <a:reflection blurRad="6350" stA="53000" endA="300" endPos="35500" dir="5400000" sy="-90000" algn="bl" rotWithShape="0"/>
                </a:effectLst>
                <a:latin typeface="Book Antiqua" panose="0204060205030503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2" y="1976533"/>
              <a:ext cx="601578" cy="419782"/>
            </a:xfrm>
            <a:prstGeom prst="rect">
              <a:avLst/>
            </a:prstGeom>
          </p:spPr>
        </p:pic>
        <p:sp>
          <p:nvSpPr>
            <p:cNvPr id="8" name="TextBox 7"/>
            <p:cNvSpPr txBox="1"/>
            <p:nvPr/>
          </p:nvSpPr>
          <p:spPr>
            <a:xfrm>
              <a:off x="4728411" y="3323001"/>
              <a:ext cx="1696875" cy="369332"/>
            </a:xfrm>
            <a:prstGeom prst="rect">
              <a:avLst/>
            </a:prstGeom>
            <a:noFill/>
          </p:spPr>
          <p:txBody>
            <a:bodyPr wrap="none" rtlCol="0">
              <a:spAutoFit/>
            </a:bodyPr>
            <a:lstStyle/>
            <a:p>
              <a:r>
                <a:rPr lang="en-US" dirty="0" smtClean="0"/>
                <a:t>Harsh Chalodiya</a:t>
              </a:r>
              <a:endParaRPr lang="en-US" dirty="0"/>
            </a:p>
          </p:txBody>
        </p:sp>
        <p:sp>
          <p:nvSpPr>
            <p:cNvPr id="10" name="TextBox 9"/>
            <p:cNvSpPr txBox="1"/>
            <p:nvPr/>
          </p:nvSpPr>
          <p:spPr>
            <a:xfrm>
              <a:off x="4728411" y="3970899"/>
              <a:ext cx="1940659" cy="369332"/>
            </a:xfrm>
            <a:prstGeom prst="rect">
              <a:avLst/>
            </a:prstGeom>
            <a:noFill/>
          </p:spPr>
          <p:txBody>
            <a:bodyPr wrap="none" rtlCol="0">
              <a:spAutoFit/>
            </a:bodyPr>
            <a:lstStyle/>
            <a:p>
              <a:r>
                <a:rPr lang="en-US" dirty="0" smtClean="0"/>
                <a:t>Jemish Kachhadiya</a:t>
              </a:r>
              <a:endParaRPr lang="en-US" dirty="0"/>
            </a:p>
          </p:txBody>
        </p:sp>
        <p:sp>
          <p:nvSpPr>
            <p:cNvPr id="11" name="TextBox 10"/>
            <p:cNvSpPr txBox="1"/>
            <p:nvPr/>
          </p:nvSpPr>
          <p:spPr>
            <a:xfrm>
              <a:off x="4716380" y="2674881"/>
              <a:ext cx="1157817" cy="369332"/>
            </a:xfrm>
            <a:prstGeom prst="rect">
              <a:avLst/>
            </a:prstGeom>
            <a:noFill/>
          </p:spPr>
          <p:txBody>
            <a:bodyPr wrap="none" rtlCol="0">
              <a:spAutoFit/>
            </a:bodyPr>
            <a:lstStyle/>
            <a:p>
              <a:r>
                <a:rPr lang="en-US" dirty="0" smtClean="0"/>
                <a:t>Rohit Bera</a:t>
              </a:r>
              <a:endParaRPr lang="en-US" dirty="0"/>
            </a:p>
          </p:txBody>
        </p:sp>
        <p:sp>
          <p:nvSpPr>
            <p:cNvPr id="12" name="TextBox 11"/>
            <p:cNvSpPr txBox="1"/>
            <p:nvPr/>
          </p:nvSpPr>
          <p:spPr>
            <a:xfrm>
              <a:off x="4743228" y="4553864"/>
              <a:ext cx="236603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dirty="0">
                  <a:solidFill>
                    <a:sysClr val="windowText" lastClr="000000"/>
                  </a:solidFill>
                </a:rPr>
                <a:t>Krushnarajsinh</a:t>
              </a:r>
              <a:r>
                <a:rPr lang="en-US" dirty="0"/>
                <a:t> </a:t>
              </a:r>
              <a:r>
                <a:rPr lang="en-US" dirty="0">
                  <a:solidFill>
                    <a:sysClr val="windowText" lastClr="000000"/>
                  </a:solidFill>
                </a:rPr>
                <a:t>Vaghela</a:t>
              </a:r>
              <a:endParaRPr lang="en-US" dirty="0">
                <a:solidFill>
                  <a:sysClr val="windowText" lastClr="000000"/>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2" y="2644918"/>
              <a:ext cx="601578" cy="419782"/>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8335" y="3302514"/>
              <a:ext cx="601578" cy="419782"/>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6833" y="3903373"/>
              <a:ext cx="601578" cy="419782"/>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6833" y="4495352"/>
              <a:ext cx="601578" cy="419782"/>
            </a:xfrm>
            <a:prstGeom prst="rect">
              <a:avLst/>
            </a:prstGeom>
          </p:spPr>
        </p:pic>
        <p:sp>
          <p:nvSpPr>
            <p:cNvPr id="17" name="Rectangle 16"/>
            <p:cNvSpPr/>
            <p:nvPr/>
          </p:nvSpPr>
          <p:spPr>
            <a:xfrm>
              <a:off x="4728411" y="2047693"/>
              <a:ext cx="1083951" cy="369332"/>
            </a:xfrm>
            <a:prstGeom prst="rect">
              <a:avLst/>
            </a:prstGeom>
          </p:spPr>
          <p:txBody>
            <a:bodyPr wrap="none">
              <a:spAutoFit/>
            </a:bodyPr>
            <a:lstStyle/>
            <a:p>
              <a:r>
                <a:rPr lang="en-US" dirty="0"/>
                <a:t>Sahil Soni</a:t>
              </a:r>
              <a:endParaRPr lang="en-US" dirty="0"/>
            </a:p>
          </p:txBody>
        </p:sp>
        <p:sp>
          <p:nvSpPr>
            <p:cNvPr id="19" name="TextBox 18"/>
            <p:cNvSpPr txBox="1"/>
            <p:nvPr/>
          </p:nvSpPr>
          <p:spPr>
            <a:xfrm>
              <a:off x="7411453" y="4559791"/>
              <a:ext cx="3403239" cy="369332"/>
            </a:xfrm>
            <a:prstGeom prst="rect">
              <a:avLst/>
            </a:prstGeom>
            <a:noFill/>
          </p:spPr>
          <p:txBody>
            <a:bodyPr wrap="none" rtlCol="0">
              <a:spAutoFit/>
            </a:bodyPr>
            <a:lstStyle/>
            <a:p>
              <a:r>
                <a:rPr lang="en-US" dirty="0">
                  <a:effectLst>
                    <a:glow rad="228600">
                      <a:schemeClr val="accent1">
                        <a:satMod val="175000"/>
                        <a:alpha val="40000"/>
                      </a:schemeClr>
                    </a:glow>
                  </a:effectLst>
                </a:rPr>
                <a:t>Mail id - krushnaraj11@gmail.com</a:t>
              </a:r>
            </a:p>
          </p:txBody>
        </p:sp>
        <p:sp>
          <p:nvSpPr>
            <p:cNvPr id="20" name="Rectangle 19"/>
            <p:cNvSpPr/>
            <p:nvPr/>
          </p:nvSpPr>
          <p:spPr>
            <a:xfrm>
              <a:off x="3353263" y="1189432"/>
              <a:ext cx="5145961" cy="584775"/>
            </a:xfrm>
            <a:prstGeom prst="rect">
              <a:avLst/>
            </a:prstGeom>
          </p:spPr>
          <p:txBody>
            <a:bodyPr wrap="none">
              <a:spAutoFit/>
            </a:bodyPr>
            <a:lstStyle/>
            <a:p>
              <a:r>
                <a:rPr lang="en-US" sz="3200" dirty="0">
                  <a:ln w="0"/>
                  <a:solidFill>
                    <a:sysClr val="windowText" lastClr="000000"/>
                  </a:solidFill>
                  <a:effectLst>
                    <a:reflection blurRad="6350" stA="53000" endA="300" endPos="35500" dir="5400000" sy="-90000" algn="bl" rotWithShape="0"/>
                  </a:effectLst>
                </a:rPr>
                <a:t>Associate With GLS University</a:t>
              </a:r>
              <a:endParaRPr lang="en-US" sz="3200" dirty="0">
                <a:ln w="0"/>
                <a:solidFill>
                  <a:sysClr val="windowText" lastClr="000000"/>
                </a:solidFill>
                <a:effectLst>
                  <a:reflection blurRad="6350" stA="53000" endA="300" endPos="35500" dir="5400000" sy="-90000" algn="bl" rotWithShape="0"/>
                </a:effectLst>
              </a:endParaRPr>
            </a:p>
          </p:txBody>
        </p:sp>
      </p:grpSp>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0" b="99641" l="0" r="100000">
                        <a14:foregroundMark x1="22444" y1="42819" x2="22444" y2="42819"/>
                        <a14:foregroundMark x1="48111" y1="12657" x2="48111" y2="12657"/>
                        <a14:foregroundMark x1="49444" y1="15978" x2="49444" y2="15978"/>
                        <a14:foregroundMark x1="54222" y1="20557" x2="54222" y2="20557"/>
                        <a14:foregroundMark x1="32444" y1="15799" x2="32444" y2="15799"/>
                        <a14:foregroundMark x1="33889" y1="16248" x2="33889" y2="16248"/>
                        <a14:foregroundMark x1="25444" y1="25853" x2="25444" y2="25853"/>
                        <a14:foregroundMark x1="28889" y1="31508" x2="28889" y2="31508"/>
                        <a14:foregroundMark x1="30111" y1="46409" x2="30111" y2="46409"/>
                        <a14:foregroundMark x1="29667" y1="43896" x2="29667" y2="43896"/>
                        <a14:foregroundMark x1="49444" y1="29892" x2="49444" y2="29892"/>
                        <a14:foregroundMark x1="50333" y1="36355" x2="50333" y2="36355"/>
                        <a14:foregroundMark x1="51000" y1="39048" x2="51000" y2="39048"/>
                        <a14:foregroundMark x1="52222" y1="42639" x2="52222" y2="42639"/>
                        <a14:foregroundMark x1="46000" y1="45961" x2="46000" y2="45961"/>
                        <a14:foregroundMark x1="48667" y1="6822" x2="48667" y2="6822"/>
                        <a14:backgroundMark x1="84889" y1="62657" x2="84889" y2="62657"/>
                        <a14:backgroundMark x1="83667" y1="63645" x2="83667" y2="63645"/>
                        <a14:backgroundMark x1="83000" y1="68761" x2="83000" y2="68761"/>
                      </a14:backgroundRemoval>
                    </a14:imgEffect>
                  </a14:imgLayer>
                </a14:imgProps>
              </a:ext>
              <a:ext uri="{28A0092B-C50C-407E-A947-70E740481C1C}">
                <a14:useLocalDpi xmlns:a14="http://schemas.microsoft.com/office/drawing/2010/main" val="0"/>
              </a:ext>
            </a:extLst>
          </a:blip>
          <a:stretch>
            <a:fillRect/>
          </a:stretch>
        </p:blipFill>
        <p:spPr>
          <a:xfrm>
            <a:off x="202587" y="2737138"/>
            <a:ext cx="3452230" cy="4273093"/>
          </a:xfrm>
          <a:prstGeom prst="rect">
            <a:avLst/>
          </a:prstGeom>
        </p:spPr>
      </p:pic>
    </p:spTree>
    <p:extLst>
      <p:ext uri="{BB962C8B-B14F-4D97-AF65-F5344CB8AC3E}">
        <p14:creationId xmlns:p14="http://schemas.microsoft.com/office/powerpoint/2010/main" val="3460034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115" y="1255127"/>
            <a:ext cx="3455253" cy="3455253"/>
          </a:xfrm>
          <a:prstGeom prst="rect">
            <a:avLst/>
          </a:prstGeom>
        </p:spPr>
      </p:pic>
      <p:sp useBgFill="1">
        <p:nvSpPr>
          <p:cNvPr id="4" name="TextBox 3"/>
          <p:cNvSpPr txBox="1"/>
          <p:nvPr/>
        </p:nvSpPr>
        <p:spPr>
          <a:xfrm>
            <a:off x="3135086" y="5133596"/>
            <a:ext cx="5464628" cy="830997"/>
          </a:xfrm>
          <a:prstGeom prst="rect">
            <a:avLst/>
          </a:prstGeom>
        </p:spPr>
        <p:txBody>
          <a:bodyPr wrap="square" rtlCol="0">
            <a:spAutoFit/>
          </a:bodyPr>
          <a:lstStyle/>
          <a:p>
            <a:pPr algn="ctr"/>
            <a:endParaRPr lang="en-US" sz="4800" dirty="0">
              <a:latin typeface="Algerian" panose="04020705040A02060702" pitchFamily="82" charset="0"/>
            </a:endParaRPr>
          </a:p>
        </p:txBody>
      </p:sp>
      <p:sp>
        <p:nvSpPr>
          <p:cNvPr id="6" name="TextBox 5"/>
          <p:cNvSpPr txBox="1"/>
          <p:nvPr/>
        </p:nvSpPr>
        <p:spPr>
          <a:xfrm>
            <a:off x="4809565" y="4710380"/>
            <a:ext cx="4136571" cy="707886"/>
          </a:xfrm>
          <a:prstGeom prst="rect">
            <a:avLst/>
          </a:prstGeom>
          <a:noFill/>
        </p:spPr>
        <p:txBody>
          <a:bodyPr wrap="square" rtlCol="0">
            <a:spAutoFit/>
          </a:bodyPr>
          <a:lstStyle/>
          <a:p>
            <a:r>
              <a:rPr lang="en-US" sz="4000" dirty="0" smtClean="0">
                <a:solidFill>
                  <a:srgbClr val="E05D5A"/>
                </a:solidFill>
                <a:effectLst>
                  <a:outerShdw blurRad="38100" dist="38100" dir="2700000" algn="tl">
                    <a:srgbClr val="000000">
                      <a:alpha val="43137"/>
                    </a:srgbClr>
                  </a:outerShdw>
                </a:effectLst>
                <a:latin typeface="Algerian" panose="04020705040A02060702" pitchFamily="82" charset="0"/>
              </a:rPr>
              <a:t>ZOMATO</a:t>
            </a:r>
            <a:endParaRPr lang="en-US" sz="4000" dirty="0">
              <a:solidFill>
                <a:srgbClr val="E05D5A"/>
              </a:solidFill>
              <a:effectLst>
                <a:outerShdw blurRad="38100" dist="38100" dir="2700000" algn="tl">
                  <a:srgbClr val="000000">
                    <a:alpha val="43137"/>
                  </a:srgbClr>
                </a:outerShdw>
              </a:effectLst>
              <a:latin typeface="Algerian" panose="04020705040A02060702" pitchFamily="82"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30" y="203008"/>
            <a:ext cx="4930588" cy="49305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5831" y="737909"/>
            <a:ext cx="5741627" cy="3014354"/>
          </a:xfrm>
          <a:prstGeom prst="rect">
            <a:avLst/>
          </a:prstGeom>
        </p:spPr>
      </p:pic>
      <p:sp>
        <p:nvSpPr>
          <p:cNvPr id="11" name="TextBox 10"/>
          <p:cNvSpPr txBox="1"/>
          <p:nvPr/>
        </p:nvSpPr>
        <p:spPr>
          <a:xfrm>
            <a:off x="8791482" y="3810110"/>
            <a:ext cx="2619628" cy="646331"/>
          </a:xfrm>
          <a:prstGeom prst="rect">
            <a:avLst/>
          </a:prstGeom>
          <a:noFill/>
        </p:spPr>
        <p:txBody>
          <a:bodyPr wrap="none" rtlCol="0">
            <a:spAutoFit/>
          </a:bodyPr>
          <a:lstStyle/>
          <a:p>
            <a:r>
              <a:rPr lang="en-US" sz="3600" dirty="0" smtClean="0">
                <a:solidFill>
                  <a:srgbClr val="549F0A"/>
                </a:solidFill>
                <a:latin typeface="Algerian" panose="04020705040A02060702" pitchFamily="82" charset="0"/>
              </a:rPr>
              <a:t>Uber Eats</a:t>
            </a:r>
            <a:endParaRPr lang="en-US" sz="3600" dirty="0">
              <a:solidFill>
                <a:srgbClr val="549F0A"/>
              </a:solidFill>
              <a:latin typeface="Algerian" panose="04020705040A02060702" pitchFamily="82" charset="0"/>
            </a:endParaRPr>
          </a:p>
        </p:txBody>
      </p:sp>
    </p:spTree>
    <p:extLst>
      <p:ext uri="{BB962C8B-B14F-4D97-AF65-F5344CB8AC3E}">
        <p14:creationId xmlns:p14="http://schemas.microsoft.com/office/powerpoint/2010/main" val="1996720694"/>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arn(inVertical)">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600"/>
            <a:ext cx="9046029" cy="6858000"/>
          </a:xfrm>
          <a:prstGeom prst="rect">
            <a:avLst/>
          </a:prstGeom>
        </p:spPr>
      </p:pic>
      <p:sp>
        <p:nvSpPr>
          <p:cNvPr id="3" name="TextBox 2"/>
          <p:cNvSpPr txBox="1"/>
          <p:nvPr/>
        </p:nvSpPr>
        <p:spPr>
          <a:xfrm>
            <a:off x="3043627" y="3738283"/>
            <a:ext cx="6006773" cy="646331"/>
          </a:xfrm>
          <a:prstGeom prst="rect">
            <a:avLst/>
          </a:prstGeom>
          <a:noFill/>
        </p:spPr>
        <p:txBody>
          <a:bodyPr wrap="none" rtlCol="0">
            <a:spAutoFit/>
          </a:bodyPr>
          <a:lstStyle/>
          <a:p>
            <a:r>
              <a:rPr lang="en-US" sz="3600" dirty="0">
                <a:ln w="0"/>
                <a:effectLst>
                  <a:outerShdw blurRad="38100" dist="19050" dir="2700000" algn="tl" rotWithShape="0">
                    <a:schemeClr val="dk1">
                      <a:alpha val="40000"/>
                    </a:schemeClr>
                  </a:outerShdw>
                </a:effectLst>
                <a:latin typeface="Algerian" panose="04020705040A02060702" pitchFamily="82" charset="0"/>
              </a:rPr>
              <a:t>FUTURE </a:t>
            </a:r>
            <a:r>
              <a:rPr lang="en-US" sz="3600" dirty="0" smtClean="0">
                <a:ln w="0"/>
                <a:effectLst>
                  <a:outerShdw blurRad="38100" dist="19050" dir="2700000" algn="tl" rotWithShape="0">
                    <a:schemeClr val="dk1">
                      <a:alpha val="40000"/>
                    </a:schemeClr>
                  </a:outerShdw>
                </a:effectLst>
                <a:latin typeface="Algerian" panose="04020705040A02060702" pitchFamily="82" charset="0"/>
              </a:rPr>
              <a:t>IMPLEMENTATIONS</a:t>
            </a:r>
            <a:endParaRPr lang="en-US" sz="3600" dirty="0">
              <a:ln w="0"/>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49711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047" y="1567664"/>
            <a:ext cx="7377953" cy="6191289"/>
          </a:xfrm>
          <a:prstGeom prst="rect">
            <a:avLst/>
          </a:prstGeom>
        </p:spPr>
      </p:pic>
      <p:sp>
        <p:nvSpPr>
          <p:cNvPr id="4" name="TextBox 3"/>
          <p:cNvSpPr txBox="1"/>
          <p:nvPr/>
        </p:nvSpPr>
        <p:spPr>
          <a:xfrm>
            <a:off x="766482" y="1371600"/>
            <a:ext cx="7137082" cy="3785652"/>
          </a:xfrm>
          <a:prstGeom prst="rect">
            <a:avLst/>
          </a:prstGeom>
          <a:noFill/>
        </p:spPr>
        <p:txBody>
          <a:bodyPr wrap="none" rtlCol="0">
            <a:spAutoFit/>
          </a:bodyPr>
          <a:lstStyle/>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Basically what fusion will do is that if a customer don’t </a:t>
            </a:r>
            <a:endParaRPr lang="en-US" sz="2000" dirty="0" smtClean="0"/>
          </a:p>
          <a:p>
            <a:r>
              <a:rPr lang="en-US" sz="2000" dirty="0" smtClean="0"/>
              <a:t>      want </a:t>
            </a:r>
            <a:r>
              <a:rPr lang="en-US" sz="2000" dirty="0"/>
              <a:t>to choose a dish from our </a:t>
            </a:r>
            <a:r>
              <a:rPr lang="en-US" sz="2000" dirty="0" smtClean="0"/>
              <a:t>menu .</a:t>
            </a:r>
          </a:p>
          <a:p>
            <a:endParaRPr lang="en-US" sz="2000" dirty="0" smtClean="0"/>
          </a:p>
          <a:p>
            <a:pPr marL="342900" indent="-342900">
              <a:buFont typeface="Wingdings" panose="05000000000000000000" pitchFamily="2" charset="2"/>
              <a:buChar char="Ø"/>
            </a:pPr>
            <a:r>
              <a:rPr lang="en-US" sz="2000" dirty="0"/>
              <a:t>B</a:t>
            </a:r>
            <a:r>
              <a:rPr lang="en-US" sz="2000" dirty="0" smtClean="0"/>
              <a:t>ut </a:t>
            </a:r>
            <a:r>
              <a:rPr lang="en-US" sz="2000" dirty="0"/>
              <a:t>he/she wants </a:t>
            </a:r>
            <a:r>
              <a:rPr lang="en-US" sz="2000" dirty="0" smtClean="0"/>
              <a:t>to </a:t>
            </a:r>
            <a:r>
              <a:rPr lang="en-US" sz="2000" dirty="0"/>
              <a:t>make a new dish with existing </a:t>
            </a:r>
            <a:endParaRPr lang="en-US" sz="2000" dirty="0" smtClean="0"/>
          </a:p>
          <a:p>
            <a:r>
              <a:rPr lang="en-US" sz="2000" dirty="0"/>
              <a:t> </a:t>
            </a:r>
            <a:r>
              <a:rPr lang="en-US" sz="2000" dirty="0" smtClean="0"/>
              <a:t>     elements </a:t>
            </a:r>
            <a:r>
              <a:rPr lang="en-US" sz="2000" dirty="0"/>
              <a:t>in some another </a:t>
            </a:r>
            <a:r>
              <a:rPr lang="en-US" sz="2000" dirty="0" smtClean="0"/>
              <a:t>dish </a:t>
            </a:r>
            <a:r>
              <a:rPr lang="en-US" sz="2000" dirty="0"/>
              <a:t>then he/she can add </a:t>
            </a:r>
            <a:endParaRPr lang="en-US" sz="2000" dirty="0" smtClean="0"/>
          </a:p>
          <a:p>
            <a:r>
              <a:rPr lang="en-US" sz="2000" dirty="0" smtClean="0"/>
              <a:t>      specific </a:t>
            </a:r>
            <a:r>
              <a:rPr lang="en-US" sz="2000" dirty="0"/>
              <a:t>types of vegetable they </a:t>
            </a:r>
            <a:r>
              <a:rPr lang="en-US" sz="2000" dirty="0" smtClean="0"/>
              <a:t>want </a:t>
            </a:r>
            <a:r>
              <a:rPr lang="en-US" sz="2000" dirty="0"/>
              <a:t>which ingredients </a:t>
            </a:r>
            <a:endParaRPr lang="en-US" sz="2000" dirty="0" smtClean="0"/>
          </a:p>
          <a:p>
            <a:r>
              <a:rPr lang="en-US" sz="2000" dirty="0"/>
              <a:t> </a:t>
            </a:r>
            <a:r>
              <a:rPr lang="en-US" sz="2000" dirty="0" smtClean="0"/>
              <a:t>     to </a:t>
            </a:r>
            <a:r>
              <a:rPr lang="en-US" sz="2000" dirty="0"/>
              <a:t>use and which oil to use etc. </a:t>
            </a: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So </a:t>
            </a:r>
            <a:r>
              <a:rPr lang="en-US" sz="2000" dirty="0"/>
              <a:t>a customer can basically </a:t>
            </a:r>
            <a:r>
              <a:rPr lang="en-US" sz="2000" dirty="0" smtClean="0"/>
              <a:t>customized </a:t>
            </a:r>
            <a:r>
              <a:rPr lang="en-US" sz="2000" dirty="0"/>
              <a:t>his own food according </a:t>
            </a:r>
          </a:p>
          <a:p>
            <a:r>
              <a:rPr lang="en-US" sz="2000" dirty="0"/>
              <a:t> </a:t>
            </a:r>
            <a:r>
              <a:rPr lang="en-US" sz="2000" dirty="0" smtClean="0"/>
              <a:t>     to </a:t>
            </a:r>
            <a:r>
              <a:rPr lang="en-US" sz="2000" dirty="0"/>
              <a:t>his need or according to his current </a:t>
            </a:r>
            <a:r>
              <a:rPr lang="en-US" sz="2000" dirty="0" smtClean="0"/>
              <a:t>mood .</a:t>
            </a:r>
            <a:endParaRPr lang="en-US" sz="2000" dirty="0"/>
          </a:p>
        </p:txBody>
      </p:sp>
      <p:sp>
        <p:nvSpPr>
          <p:cNvPr id="6" name="Flowchart: Decision 5"/>
          <p:cNvSpPr/>
          <p:nvPr/>
        </p:nvSpPr>
        <p:spPr>
          <a:xfrm>
            <a:off x="2177716" y="317786"/>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n w="0"/>
                <a:solidFill>
                  <a:schemeClr val="tx1"/>
                </a:solidFill>
                <a:effectLst>
                  <a:reflection blurRad="6350" stA="53000" endA="300" endPos="35500" dir="5400000" sy="-90000" algn="bl" rotWithShape="0"/>
                </a:effectLst>
              </a:rPr>
              <a:t>FUSION</a:t>
            </a:r>
          </a:p>
        </p:txBody>
      </p:sp>
    </p:spTree>
    <p:extLst>
      <p:ext uri="{BB962C8B-B14F-4D97-AF65-F5344CB8AC3E}">
        <p14:creationId xmlns:p14="http://schemas.microsoft.com/office/powerpoint/2010/main" val="38734186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57" y="3123967"/>
            <a:ext cx="4978711" cy="3734033"/>
          </a:xfrm>
          <a:prstGeom prst="rect">
            <a:avLst/>
          </a:prstGeom>
          <a:ln>
            <a:noFill/>
          </a:ln>
          <a:effectLst>
            <a:outerShdw blurRad="190500" algn="tl" rotWithShape="0">
              <a:srgbClr val="000000">
                <a:alpha val="70000"/>
              </a:srgbClr>
            </a:outerShdw>
          </a:effectLst>
        </p:spPr>
      </p:pic>
      <p:sp>
        <p:nvSpPr>
          <p:cNvPr id="4" name="Flowchart: Decision 3"/>
          <p:cNvSpPr/>
          <p:nvPr/>
        </p:nvSpPr>
        <p:spPr>
          <a:xfrm>
            <a:off x="2177716" y="317786"/>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ln w="0"/>
                <a:solidFill>
                  <a:schemeClr val="tx1"/>
                </a:solidFill>
                <a:effectLst>
                  <a:reflection blurRad="6350" stA="53000" endA="300" endPos="35500" dir="5400000" sy="-90000" algn="bl" rotWithShape="0"/>
                </a:effectLst>
              </a:rPr>
              <a:t>Home </a:t>
            </a:r>
            <a:r>
              <a:rPr lang="en-US" sz="2400" dirty="0" smtClean="0">
                <a:ln w="0"/>
                <a:solidFill>
                  <a:schemeClr val="tx1"/>
                </a:solidFill>
                <a:effectLst>
                  <a:reflection blurRad="6350" stA="53000" endA="300" endPos="35500" dir="5400000" sy="-90000" algn="bl" rotWithShape="0"/>
                </a:effectLst>
              </a:rPr>
              <a:t>Cook</a:t>
            </a:r>
            <a:endParaRPr lang="en-US" sz="2400" dirty="0">
              <a:ln w="0"/>
              <a:solidFill>
                <a:schemeClr val="tx1"/>
              </a:solidFill>
              <a:effectLst>
                <a:reflection blurRad="6350" stA="53000" endA="300" endPos="35500" dir="5400000" sy="-90000" algn="bl" rotWithShape="0"/>
              </a:effectLst>
            </a:endParaRPr>
          </a:p>
        </p:txBody>
      </p:sp>
      <p:sp>
        <p:nvSpPr>
          <p:cNvPr id="5" name="Rectangle 4"/>
          <p:cNvSpPr/>
          <p:nvPr/>
        </p:nvSpPr>
        <p:spPr>
          <a:xfrm>
            <a:off x="5410868" y="1665238"/>
            <a:ext cx="6096000" cy="4524315"/>
          </a:xfrm>
          <a:prstGeom prst="rect">
            <a:avLst/>
          </a:prstGeom>
        </p:spPr>
        <p:txBody>
          <a:bodyPr>
            <a:spAutoFit/>
          </a:bodyPr>
          <a:lstStyle/>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The </a:t>
            </a:r>
            <a:r>
              <a:rPr lang="en-US" sz="2000" dirty="0" smtClean="0">
                <a:ln w="0"/>
                <a:effectLst>
                  <a:outerShdw blurRad="38100" dist="19050" dir="2700000" algn="tl" rotWithShape="0">
                    <a:schemeClr val="dk1">
                      <a:alpha val="40000"/>
                    </a:schemeClr>
                  </a:outerShdw>
                </a:effectLst>
              </a:rPr>
              <a:t>Home </a:t>
            </a:r>
            <a:r>
              <a:rPr lang="en-US" sz="2000" dirty="0" smtClean="0">
                <a:ln w="0"/>
                <a:effectLst>
                  <a:outerShdw blurRad="38100" dist="19050" dir="2700000" algn="tl" rotWithShape="0">
                    <a:schemeClr val="dk1">
                      <a:alpha val="40000"/>
                    </a:schemeClr>
                  </a:outerShdw>
                </a:effectLst>
              </a:rPr>
              <a:t>Cook </a:t>
            </a:r>
            <a:r>
              <a:rPr lang="en-US" sz="2000" dirty="0">
                <a:ln w="0"/>
                <a:effectLst>
                  <a:outerShdw blurRad="38100" dist="19050" dir="2700000" algn="tl" rotWithShape="0">
                    <a:schemeClr val="dk1">
                      <a:alpha val="40000"/>
                    </a:schemeClr>
                  </a:outerShdw>
                </a:effectLst>
              </a:rPr>
              <a:t>option is for the customer who wants to eat outdoor food but they want it to prepared in home only so they can avoid going out and can enjoy the same food so here we will provide the </a:t>
            </a:r>
            <a:r>
              <a:rPr lang="en-US" sz="2000" dirty="0" smtClean="0">
                <a:ln w="0"/>
                <a:effectLst>
                  <a:outerShdw blurRad="38100" dist="19050" dir="2700000" algn="tl" rotWithShape="0">
                    <a:schemeClr val="dk1">
                      <a:alpha val="40000"/>
                    </a:schemeClr>
                  </a:outerShdw>
                </a:effectLst>
              </a:rPr>
              <a:t>betters </a:t>
            </a:r>
            <a:r>
              <a:rPr lang="en-US" sz="2000" dirty="0">
                <a:ln w="0"/>
                <a:effectLst>
                  <a:outerShdw blurRad="38100" dist="19050" dir="2700000" algn="tl" rotWithShape="0">
                    <a:schemeClr val="dk1">
                      <a:alpha val="40000"/>
                    </a:schemeClr>
                  </a:outerShdw>
                </a:effectLst>
              </a:rPr>
              <a:t>at their home. </a:t>
            </a:r>
            <a:endParaRPr lang="en-US" sz="2000" dirty="0" smtClean="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342900" indent="-342900">
              <a:buFont typeface="Wingdings" panose="05000000000000000000" pitchFamily="2" charset="2"/>
              <a:buChar char="v"/>
            </a:pPr>
            <a:r>
              <a:rPr lang="en-US" sz="2800" u="sng" dirty="0" smtClean="0">
                <a:ln w="0"/>
                <a:effectLst>
                  <a:outerShdw blurRad="38100" dist="19050" dir="2700000" algn="tl" rotWithShape="0">
                    <a:schemeClr val="dk1">
                      <a:alpha val="40000"/>
                    </a:schemeClr>
                  </a:outerShdw>
                </a:effectLst>
              </a:rPr>
              <a:t>Example</a:t>
            </a: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a:ln w="0"/>
                <a:effectLst>
                  <a:outerShdw blurRad="38100" dist="19050" dir="2700000" algn="tl" rotWithShape="0">
                    <a:schemeClr val="dk1">
                      <a:alpha val="40000"/>
                    </a:schemeClr>
                  </a:outerShdw>
                </a:effectLst>
              </a:rPr>
              <a:t>I</a:t>
            </a:r>
            <a:r>
              <a:rPr lang="en-US" sz="2000" dirty="0" smtClean="0">
                <a:ln w="0"/>
                <a:effectLst>
                  <a:outerShdw blurRad="38100" dist="19050" dir="2700000" algn="tl" rotWithShape="0">
                    <a:schemeClr val="dk1">
                      <a:alpha val="40000"/>
                    </a:schemeClr>
                  </a:outerShdw>
                </a:effectLst>
              </a:rPr>
              <a:t>f </a:t>
            </a:r>
            <a:r>
              <a:rPr lang="en-US" sz="2000" dirty="0">
                <a:ln w="0"/>
                <a:effectLst>
                  <a:outerShdw blurRad="38100" dist="19050" dir="2700000" algn="tl" rotWithShape="0">
                    <a:schemeClr val="dk1">
                      <a:alpha val="40000"/>
                    </a:schemeClr>
                  </a:outerShdw>
                </a:effectLst>
              </a:rPr>
              <a:t>a couple is a working couple and they want to enjoy eating dosa but they don’t want to go out. </a:t>
            </a:r>
            <a:endParaRPr lang="en-US" sz="2000" dirty="0" smtClean="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And </a:t>
            </a:r>
            <a:r>
              <a:rPr lang="en-US" sz="2000" dirty="0">
                <a:ln w="0"/>
                <a:effectLst>
                  <a:outerShdw blurRad="38100" dist="19050" dir="2700000" algn="tl" rotWithShape="0">
                    <a:schemeClr val="dk1">
                      <a:alpha val="40000"/>
                    </a:schemeClr>
                  </a:outerShdw>
                </a:effectLst>
              </a:rPr>
              <a:t>at the same time they want to eat home made </a:t>
            </a:r>
            <a:r>
              <a:rPr lang="en-US" sz="2000" dirty="0" smtClean="0">
                <a:ln w="0"/>
                <a:effectLst>
                  <a:outerShdw blurRad="38100" dist="19050" dir="2700000" algn="tl" rotWithShape="0">
                    <a:schemeClr val="dk1">
                      <a:alpha val="40000"/>
                    </a:schemeClr>
                  </a:outerShdw>
                </a:effectLst>
              </a:rPr>
              <a:t>dosa </a:t>
            </a:r>
            <a:r>
              <a:rPr lang="en-US" sz="2000" dirty="0">
                <a:ln w="0"/>
                <a:effectLst>
                  <a:outerShdw blurRad="38100" dist="19050" dir="2700000" algn="tl" rotWithShape="0">
                    <a:schemeClr val="dk1">
                      <a:alpha val="40000"/>
                    </a:schemeClr>
                  </a:outerShdw>
                </a:effectLst>
              </a:rPr>
              <a:t>then they just have to order </a:t>
            </a:r>
            <a:r>
              <a:rPr lang="en-US" sz="2000" dirty="0" smtClean="0">
                <a:ln w="0"/>
                <a:effectLst>
                  <a:outerShdw blurRad="38100" dist="19050" dir="2700000" algn="tl" rotWithShape="0">
                    <a:schemeClr val="dk1">
                      <a:alpha val="40000"/>
                    </a:schemeClr>
                  </a:outerShdw>
                </a:effectLst>
              </a:rPr>
              <a:t>dosa </a:t>
            </a:r>
            <a:r>
              <a:rPr lang="en-US" sz="2000" dirty="0">
                <a:ln w="0"/>
                <a:effectLst>
                  <a:outerShdw blurRad="38100" dist="19050" dir="2700000" algn="tl" rotWithShape="0">
                    <a:schemeClr val="dk1">
                      <a:alpha val="40000"/>
                    </a:schemeClr>
                  </a:outerShdw>
                </a:effectLst>
              </a:rPr>
              <a:t>batter and we will deliver the </a:t>
            </a:r>
            <a:r>
              <a:rPr lang="en-US" sz="2000" dirty="0" smtClean="0">
                <a:ln w="0"/>
                <a:effectLst>
                  <a:outerShdw blurRad="38100" dist="19050" dir="2700000" algn="tl" rotWithShape="0">
                    <a:schemeClr val="dk1">
                      <a:alpha val="40000"/>
                    </a:schemeClr>
                  </a:outerShdw>
                </a:effectLst>
              </a:rPr>
              <a:t>better </a:t>
            </a:r>
            <a:r>
              <a:rPr lang="en-US" sz="2000" dirty="0">
                <a:ln w="0"/>
                <a:effectLst>
                  <a:outerShdw blurRad="38100" dist="19050" dir="2700000" algn="tl" rotWithShape="0">
                    <a:schemeClr val="dk1">
                      <a:alpha val="40000"/>
                    </a:schemeClr>
                  </a:outerShdw>
                </a:effectLst>
              </a:rPr>
              <a:t>at their door step.</a:t>
            </a:r>
          </a:p>
        </p:txBody>
      </p:sp>
    </p:spTree>
    <p:extLst>
      <p:ext uri="{BB962C8B-B14F-4D97-AF65-F5344CB8AC3E}">
        <p14:creationId xmlns:p14="http://schemas.microsoft.com/office/powerpoint/2010/main" val="1536784204"/>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8)">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p:cNvSpPr/>
          <p:nvPr/>
        </p:nvSpPr>
        <p:spPr>
          <a:xfrm>
            <a:off x="2177716" y="317786"/>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n w="0"/>
                <a:solidFill>
                  <a:schemeClr val="tx1"/>
                </a:solidFill>
                <a:effectLst>
                  <a:reflection blurRad="6350" stA="53000" endA="300" endPos="35500" dir="5400000" sy="-90000" algn="bl" rotWithShape="0"/>
                </a:effectLst>
              </a:rPr>
              <a:t>Conclusion</a:t>
            </a:r>
          </a:p>
        </p:txBody>
      </p:sp>
      <p:sp>
        <p:nvSpPr>
          <p:cNvPr id="3" name="Rectangle 2"/>
          <p:cNvSpPr/>
          <p:nvPr/>
        </p:nvSpPr>
        <p:spPr>
          <a:xfrm>
            <a:off x="662215" y="1517997"/>
            <a:ext cx="4998357" cy="4708981"/>
          </a:xfrm>
          <a:prstGeom prst="rect">
            <a:avLst/>
          </a:prstGeom>
        </p:spPr>
        <p:txBody>
          <a:bodyPr wrap="square">
            <a:spAutoFit/>
          </a:bodyPr>
          <a:lstStyle/>
          <a:p>
            <a:pPr marL="342900" indent="-342900" algn="just">
              <a:buFont typeface="Wingdings" panose="05000000000000000000" pitchFamily="2" charset="2"/>
              <a:buChar char="Ø"/>
            </a:pPr>
            <a:r>
              <a:rPr lang="en-US" sz="2000" dirty="0" smtClean="0">
                <a:ln w="0"/>
                <a:effectLst>
                  <a:outerShdw blurRad="38100" dist="19050" dir="2700000" algn="tl" rotWithShape="0">
                    <a:schemeClr val="dk1">
                      <a:alpha val="40000"/>
                    </a:schemeClr>
                  </a:outerShdw>
                </a:effectLst>
              </a:rPr>
              <a:t>We </a:t>
            </a:r>
            <a:r>
              <a:rPr lang="en-US" sz="2000" dirty="0">
                <a:ln w="0"/>
                <a:effectLst>
                  <a:outerShdw blurRad="38100" dist="19050" dir="2700000" algn="tl" rotWithShape="0">
                    <a:schemeClr val="dk1">
                      <a:alpha val="40000"/>
                    </a:schemeClr>
                  </a:outerShdw>
                </a:effectLst>
              </a:rPr>
              <a:t>are trying to makes lives of the </a:t>
            </a:r>
            <a:r>
              <a:rPr lang="en-US" sz="2000" dirty="0" smtClean="0">
                <a:ln w="0"/>
                <a:effectLst>
                  <a:outerShdw blurRad="38100" dist="19050" dir="2700000" algn="tl" rotWithShape="0">
                    <a:schemeClr val="dk1">
                      <a:alpha val="40000"/>
                    </a:schemeClr>
                  </a:outerShdw>
                </a:effectLst>
              </a:rPr>
              <a:t>people</a:t>
            </a:r>
          </a:p>
          <a:p>
            <a:pPr marL="342900" indent="-342900" algn="just">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better </a:t>
            </a:r>
            <a:r>
              <a:rPr lang="en-US" sz="2000" dirty="0">
                <a:ln w="0"/>
                <a:effectLst>
                  <a:outerShdw blurRad="38100" dist="19050" dir="2700000" algn="tl" rotWithShape="0">
                    <a:schemeClr val="dk1">
                      <a:alpha val="40000"/>
                    </a:schemeClr>
                  </a:outerShdw>
                </a:effectLst>
              </a:rPr>
              <a:t>and easy by </a:t>
            </a:r>
            <a:r>
              <a:rPr lang="en-US" sz="2000" dirty="0" smtClean="0">
                <a:ln w="0"/>
                <a:effectLst>
                  <a:outerShdw blurRad="38100" dist="19050" dir="2700000" algn="tl" rotWithShape="0">
                    <a:schemeClr val="dk1">
                      <a:alpha val="40000"/>
                    </a:schemeClr>
                  </a:outerShdw>
                </a:effectLst>
              </a:rPr>
              <a:t>proving quality </a:t>
            </a:r>
            <a:r>
              <a:rPr lang="en-US" sz="2000" dirty="0">
                <a:ln w="0"/>
                <a:effectLst>
                  <a:outerShdw blurRad="38100" dist="19050" dir="2700000" algn="tl" rotWithShape="0">
                    <a:schemeClr val="dk1">
                      <a:alpha val="40000"/>
                    </a:schemeClr>
                  </a:outerShdw>
                </a:effectLst>
              </a:rPr>
              <a:t>of </a:t>
            </a:r>
            <a:r>
              <a:rPr lang="en-US" sz="2000" dirty="0" smtClean="0">
                <a:ln w="0"/>
                <a:effectLst>
                  <a:outerShdw blurRad="38100" dist="19050" dir="2700000" algn="tl" rotWithShape="0">
                    <a:schemeClr val="dk1">
                      <a:alpha val="40000"/>
                    </a:schemeClr>
                  </a:outerShdw>
                </a:effectLst>
              </a:rPr>
              <a:t>food</a:t>
            </a:r>
          </a:p>
          <a:p>
            <a:pPr algn="just"/>
            <a:endParaRPr lang="en-US" sz="2000" dirty="0" smtClean="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to </a:t>
            </a:r>
            <a:r>
              <a:rPr lang="en-US" sz="2000" dirty="0">
                <a:ln w="0"/>
                <a:effectLst>
                  <a:outerShdw blurRad="38100" dist="19050" dir="2700000" algn="tl" rotWithShape="0">
                    <a:schemeClr val="dk1">
                      <a:alpha val="40000"/>
                    </a:schemeClr>
                  </a:outerShdw>
                </a:effectLst>
              </a:rPr>
              <a:t>them at their door step and we are </a:t>
            </a:r>
            <a:r>
              <a:rPr lang="en-US" sz="2000" dirty="0" smtClean="0">
                <a:ln w="0"/>
                <a:effectLst>
                  <a:outerShdw blurRad="38100" dist="19050" dir="2700000" algn="tl" rotWithShape="0">
                    <a:schemeClr val="dk1">
                      <a:alpha val="40000"/>
                    </a:schemeClr>
                  </a:outerShdw>
                </a:effectLst>
              </a:rPr>
              <a:t>here</a:t>
            </a:r>
          </a:p>
          <a:p>
            <a:pPr algn="just"/>
            <a:endParaRPr lang="en-US" sz="2000" dirty="0" smtClean="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to </a:t>
            </a:r>
            <a:r>
              <a:rPr lang="en-US" sz="2000" dirty="0">
                <a:ln w="0"/>
                <a:effectLst>
                  <a:outerShdw blurRad="38100" dist="19050" dir="2700000" algn="tl" rotWithShape="0">
                    <a:schemeClr val="dk1">
                      <a:alpha val="40000"/>
                    </a:schemeClr>
                  </a:outerShdw>
                </a:effectLst>
              </a:rPr>
              <a:t>protect them from </a:t>
            </a:r>
            <a:r>
              <a:rPr lang="en-US" sz="2000" dirty="0" smtClean="0">
                <a:ln w="0"/>
                <a:effectLst>
                  <a:outerShdw blurRad="38100" dist="19050" dir="2700000" algn="tl" rotWithShape="0">
                    <a:schemeClr val="dk1">
                      <a:alpha val="40000"/>
                    </a:schemeClr>
                  </a:outerShdw>
                </a:effectLst>
              </a:rPr>
              <a:t>unhygienic food and</a:t>
            </a:r>
          </a:p>
          <a:p>
            <a:pPr marL="342900" indent="-342900" algn="just">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from </a:t>
            </a:r>
            <a:r>
              <a:rPr lang="en-US" sz="2000" dirty="0">
                <a:ln w="0"/>
                <a:effectLst>
                  <a:outerShdw blurRad="38100" dist="19050" dir="2700000" algn="tl" rotWithShape="0">
                    <a:schemeClr val="dk1">
                      <a:alpha val="40000"/>
                    </a:schemeClr>
                  </a:outerShdw>
                </a:effectLst>
              </a:rPr>
              <a:t>the frozen food to so we are </a:t>
            </a:r>
            <a:r>
              <a:rPr lang="en-US" sz="2000" dirty="0" smtClean="0">
                <a:ln w="0"/>
                <a:effectLst>
                  <a:outerShdw blurRad="38100" dist="19050" dir="2700000" algn="tl" rotWithShape="0">
                    <a:schemeClr val="dk1">
                      <a:alpha val="40000"/>
                    </a:schemeClr>
                  </a:outerShdw>
                </a:effectLst>
              </a:rPr>
              <a:t>moving</a:t>
            </a:r>
          </a:p>
          <a:p>
            <a:pPr algn="just"/>
            <a:endParaRPr lang="en-US" sz="2000" dirty="0" smtClean="0">
              <a:ln w="0"/>
              <a:effectLst>
                <a:outerShdw blurRad="38100" dist="19050" dir="2700000" algn="tl" rotWithShape="0">
                  <a:schemeClr val="dk1">
                    <a:alpha val="40000"/>
                  </a:schemeClr>
                </a:outerShdw>
              </a:effectLst>
            </a:endParaRPr>
          </a:p>
          <a:p>
            <a:pPr algn="just"/>
            <a:r>
              <a:rPr lang="en-US" sz="2000" dirty="0" smtClean="0">
                <a:ln w="0"/>
                <a:effectLst>
                  <a:outerShdw blurRad="38100" dist="19050" dir="2700000" algn="tl" rotWithShape="0">
                    <a:schemeClr val="dk1">
                      <a:alpha val="40000"/>
                    </a:schemeClr>
                  </a:outerShdw>
                </a:effectLst>
              </a:rPr>
              <a:t>      toward </a:t>
            </a:r>
            <a:r>
              <a:rPr lang="en-US" sz="2000" dirty="0">
                <a:ln w="0"/>
                <a:effectLst>
                  <a:outerShdw blurRad="38100" dist="19050" dir="2700000" algn="tl" rotWithShape="0">
                    <a:schemeClr val="dk1">
                      <a:alpha val="40000"/>
                    </a:schemeClr>
                  </a:outerShdw>
                </a:effectLst>
              </a:rPr>
              <a:t>a health </a:t>
            </a:r>
            <a:r>
              <a:rPr lang="en-US" sz="2000" dirty="0" smtClean="0">
                <a:ln w="0"/>
                <a:effectLst>
                  <a:outerShdw blurRad="38100" dist="19050" dir="2700000" algn="tl" rotWithShape="0">
                    <a:schemeClr val="dk1">
                      <a:alpha val="40000"/>
                    </a:schemeClr>
                  </a:outerShdw>
                </a:effectLst>
              </a:rPr>
              <a:t>mission through which we</a:t>
            </a:r>
          </a:p>
          <a:p>
            <a:pPr marL="342900" indent="-342900" algn="just">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can </a:t>
            </a:r>
            <a:r>
              <a:rPr lang="en-US" sz="2000" dirty="0">
                <a:ln w="0"/>
                <a:effectLst>
                  <a:outerShdw blurRad="38100" dist="19050" dir="2700000" algn="tl" rotWithShape="0">
                    <a:schemeClr val="dk1">
                      <a:alpha val="40000"/>
                    </a:schemeClr>
                  </a:outerShdw>
                </a:effectLst>
              </a:rPr>
              <a:t>save lives of people and help them </a:t>
            </a:r>
            <a:r>
              <a:rPr lang="en-US" sz="2000" dirty="0" smtClean="0">
                <a:ln w="0"/>
                <a:effectLst>
                  <a:outerShdw blurRad="38100" dist="19050" dir="2700000" algn="tl" rotWithShape="0">
                    <a:schemeClr val="dk1">
                      <a:alpha val="40000"/>
                    </a:schemeClr>
                  </a:outerShdw>
                </a:effectLst>
              </a:rPr>
              <a:t>to</a:t>
            </a:r>
          </a:p>
          <a:p>
            <a:pPr marL="342900" indent="-342900" algn="just">
              <a:buFont typeface="Wingdings" panose="05000000000000000000" pitchFamily="2" charset="2"/>
              <a:buChar char="Ø"/>
            </a:pPr>
            <a:endParaRPr lang="en-US" sz="2000" dirty="0">
              <a:ln w="0"/>
              <a:effectLst>
                <a:outerShdw blurRad="38100" dist="19050" dir="2700000" algn="tl" rotWithShape="0">
                  <a:schemeClr val="dk1">
                    <a:alpha val="40000"/>
                  </a:schemeClr>
                </a:outerShdw>
              </a:effectLst>
            </a:endParaRPr>
          </a:p>
          <a:p>
            <a:pPr algn="just"/>
            <a:r>
              <a:rPr lang="en-US" sz="2000" dirty="0">
                <a:ln w="0"/>
                <a:effectLst>
                  <a:outerShdw blurRad="38100" dist="19050" dir="2700000" algn="tl" rotWithShape="0">
                    <a:schemeClr val="dk1">
                      <a:alpha val="40000"/>
                    </a:schemeClr>
                  </a:outerShdw>
                </a:effectLst>
              </a:rPr>
              <a:t> </a:t>
            </a:r>
            <a:r>
              <a:rPr lang="en-US" sz="2000" dirty="0" smtClean="0">
                <a:ln w="0"/>
                <a:effectLst>
                  <a:outerShdw blurRad="38100" dist="19050" dir="2700000" algn="tl" rotWithShape="0">
                    <a:schemeClr val="dk1">
                      <a:alpha val="40000"/>
                    </a:schemeClr>
                  </a:outerShdw>
                </a:effectLst>
              </a:rPr>
              <a:t>     live </a:t>
            </a:r>
            <a:r>
              <a:rPr lang="en-US" sz="2000" dirty="0">
                <a:ln w="0"/>
                <a:effectLst>
                  <a:outerShdw blurRad="38100" dist="19050" dir="2700000" algn="tl" rotWithShape="0">
                    <a:schemeClr val="dk1">
                      <a:alpha val="40000"/>
                    </a:schemeClr>
                  </a:outerShdw>
                </a:effectLst>
              </a:rPr>
              <a:t>better.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996" y="1517997"/>
            <a:ext cx="6000004" cy="53400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2249484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anim calcmode="lin" valueType="num">
                                      <p:cBhvr>
                                        <p:cTn id="20" dur="500" fill="hold"/>
                                        <p:tgtEl>
                                          <p:spTgt spid="3"/>
                                        </p:tgtEl>
                                        <p:attrNameLst>
                                          <p:attrName>ppt_x</p:attrName>
                                        </p:attrNameLst>
                                      </p:cBhvr>
                                      <p:tavLst>
                                        <p:tav tm="0">
                                          <p:val>
                                            <p:fltVal val="0.5"/>
                                          </p:val>
                                        </p:tav>
                                        <p:tav tm="100000">
                                          <p:val>
                                            <p:strVal val="#ppt_x"/>
                                          </p:val>
                                        </p:tav>
                                      </p:tavLst>
                                    </p:anim>
                                    <p:anim calcmode="lin" valueType="num">
                                      <p:cBhvr>
                                        <p:cTn id="2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816" y="2503771"/>
            <a:ext cx="7629165" cy="40053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extBox 3"/>
          <p:cNvSpPr txBox="1"/>
          <p:nvPr/>
        </p:nvSpPr>
        <p:spPr>
          <a:xfrm>
            <a:off x="4571999" y="2503771"/>
            <a:ext cx="6851684" cy="523220"/>
          </a:xfrm>
          <a:prstGeom prst="rect">
            <a:avLst/>
          </a:prstGeom>
          <a:noFill/>
        </p:spPr>
        <p:txBody>
          <a:bodyPr wrap="none" rtlCol="0">
            <a:spAutoFit/>
          </a:bodyPr>
          <a:lstStyle/>
          <a:p>
            <a:r>
              <a:rPr lang="en-US" sz="2800" dirty="0">
                <a:ln w="0"/>
                <a:effectLst>
                  <a:reflection blurRad="6350" stA="53000" endA="300" endPos="35500" dir="5400000" sy="-90000" algn="bl" rotWithShape="0"/>
                </a:effectLst>
              </a:rPr>
              <a:t>https://github.com/Rohit-Bera/Golden-Eagles</a:t>
            </a:r>
          </a:p>
        </p:txBody>
      </p:sp>
      <p:sp>
        <p:nvSpPr>
          <p:cNvPr id="5" name="Flowchart: Decision 4"/>
          <p:cNvSpPr/>
          <p:nvPr/>
        </p:nvSpPr>
        <p:spPr>
          <a:xfrm>
            <a:off x="2177716" y="317786"/>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sz="1600" dirty="0">
                <a:ln w="0"/>
                <a:solidFill>
                  <a:schemeClr val="tx1"/>
                </a:solidFill>
                <a:effectLst>
                  <a:reflection blurRad="6350" stA="53000" endA="300" endPos="35500" dir="5400000" sy="-90000" algn="bl" rotWithShape="0"/>
                </a:effectLst>
                <a:latin typeface="Arial Rounded MT Bold" panose="020F0704030504030204" pitchFamily="34" charset="0"/>
              </a:rPr>
              <a:t> </a:t>
            </a:r>
            <a:r>
              <a:rPr lang="en-US" sz="1600" dirty="0" smtClean="0">
                <a:ln w="0"/>
                <a:solidFill>
                  <a:schemeClr val="tx1"/>
                </a:solidFill>
                <a:effectLst>
                  <a:reflection blurRad="6350" stA="53000" endA="300" endPos="35500" dir="5400000" sy="-90000" algn="bl" rotWithShape="0"/>
                </a:effectLst>
                <a:latin typeface="Arial Rounded MT Bold" panose="020F0704030504030204" pitchFamily="34" charset="0"/>
              </a:rPr>
              <a:t>    GITHUB </a:t>
            </a:r>
            <a:r>
              <a:rPr lang="en-US" sz="1600" dirty="0">
                <a:ln w="0"/>
                <a:solidFill>
                  <a:schemeClr val="tx1"/>
                </a:solidFill>
                <a:effectLst>
                  <a:reflection blurRad="6350" stA="53000" endA="300" endPos="35500" dir="5400000" sy="-90000" algn="bl" rotWithShape="0"/>
                </a:effectLst>
                <a:latin typeface="Arial Rounded MT Bold" panose="020F0704030504030204" pitchFamily="34" charset="0"/>
              </a:rPr>
              <a:t>LINK OF OUR PROJECT</a:t>
            </a:r>
            <a:endParaRPr lang="en-US" sz="1600" dirty="0">
              <a:ln w="0"/>
              <a:solidFill>
                <a:schemeClr val="tx1"/>
              </a:solidFill>
              <a:effectLst>
                <a:reflection blurRad="6350" stA="53000" endA="300" endPos="35500" dir="5400000" sy="-90000" algn="bl" rotWithShape="0"/>
              </a:effectLst>
              <a:latin typeface="Arial Rounded MT Bold" panose="020F0704030504030204" pitchFamily="34" charset="0"/>
            </a:endParaRPr>
          </a:p>
        </p:txBody>
      </p:sp>
    </p:spTree>
    <p:extLst>
      <p:ext uri="{BB962C8B-B14F-4D97-AF65-F5344CB8AC3E}">
        <p14:creationId xmlns:p14="http://schemas.microsoft.com/office/powerpoint/2010/main" val="39008375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p:cNvSpPr/>
          <p:nvPr/>
        </p:nvSpPr>
        <p:spPr>
          <a:xfrm>
            <a:off x="215900" y="165100"/>
            <a:ext cx="5181600" cy="3340100"/>
          </a:xfrm>
          <a:prstGeom prst="halfFrame">
            <a:avLst/>
          </a:prstGeom>
          <a:gradFill flip="none" rotWithShape="1">
            <a:gsLst>
              <a:gs pos="85000">
                <a:srgbClr val="93823C"/>
              </a:gs>
              <a:gs pos="65000">
                <a:schemeClr val="accent4"/>
              </a:gs>
              <a:gs pos="57000">
                <a:schemeClr val="accent5">
                  <a:lumMod val="95000"/>
                  <a:lumOff val="5000"/>
                </a:schemeClr>
              </a:gs>
              <a:gs pos="100000">
                <a:schemeClr val="accent5">
                  <a:lumMod val="60000"/>
                </a:schemeClr>
              </a:gs>
            </a:gsLst>
            <a:path path="rect">
              <a:fillToRect l="100000" t="100000"/>
            </a:path>
            <a:tileRect r="-100000" b="-100000"/>
          </a:gra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10800000">
            <a:off x="6845300" y="3365500"/>
            <a:ext cx="5181600" cy="3340100"/>
          </a:xfrm>
          <a:prstGeom prst="halfFrame">
            <a:avLst/>
          </a:prstGeom>
          <a:gradFill flip="none" rotWithShape="1">
            <a:gsLst>
              <a:gs pos="85000">
                <a:srgbClr val="93823C"/>
              </a:gs>
              <a:gs pos="65000">
                <a:schemeClr val="accent4"/>
              </a:gs>
              <a:gs pos="57000">
                <a:schemeClr val="accent5">
                  <a:lumMod val="95000"/>
                  <a:lumOff val="5000"/>
                </a:schemeClr>
              </a:gs>
              <a:gs pos="100000">
                <a:schemeClr val="accent5">
                  <a:lumMod val="60000"/>
                </a:schemeClr>
              </a:gs>
            </a:gsLst>
            <a:path path="rect">
              <a:fillToRect l="100000" t="100000"/>
            </a:path>
            <a:tileRect r="-100000" b="-100000"/>
          </a:gra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tx1"/>
              </a:solidFill>
            </a:endParaRPr>
          </a:p>
        </p:txBody>
      </p:sp>
      <p:grpSp>
        <p:nvGrpSpPr>
          <p:cNvPr id="2" name="Group 1"/>
          <p:cNvGrpSpPr/>
          <p:nvPr/>
        </p:nvGrpSpPr>
        <p:grpSpPr>
          <a:xfrm>
            <a:off x="4076395" y="2350626"/>
            <a:ext cx="3682547" cy="1569660"/>
            <a:chOff x="1658048" y="1484351"/>
            <a:chExt cx="3682547" cy="1569660"/>
          </a:xfrm>
        </p:grpSpPr>
        <p:sp>
          <p:nvSpPr>
            <p:cNvPr id="6" name="TextBox 5"/>
            <p:cNvSpPr txBox="1"/>
            <p:nvPr/>
          </p:nvSpPr>
          <p:spPr>
            <a:xfrm>
              <a:off x="1658048" y="1484351"/>
              <a:ext cx="939681" cy="1569660"/>
            </a:xfrm>
            <a:prstGeom prst="rect">
              <a:avLst/>
            </a:prstGeom>
            <a:noFill/>
          </p:spPr>
          <p:txBody>
            <a:bodyPr wrap="none" rtlCol="0">
              <a:spAutoFit/>
            </a:bodyPr>
            <a:lstStyle/>
            <a:p>
              <a:r>
                <a:rPr lang="en-US" sz="9600" dirty="0" smtClean="0">
                  <a:ln w="0"/>
                  <a:effectLst>
                    <a:reflection blurRad="6350" stA="53000" endA="300" endPos="35500" dir="5400000" sy="-90000" algn="bl" rotWithShape="0"/>
                  </a:effectLst>
                  <a:latin typeface="Book Antiqua" panose="02040602050305030304" pitchFamily="18" charset="0"/>
                </a:rPr>
                <a:t>T</a:t>
              </a:r>
              <a:endParaRPr lang="en-US" sz="9600" dirty="0">
                <a:latin typeface="Book Antiqua" panose="02040602050305030304" pitchFamily="18" charset="0"/>
              </a:endParaRPr>
            </a:p>
          </p:txBody>
        </p:sp>
        <p:sp>
          <p:nvSpPr>
            <p:cNvPr id="7" name="TextBox 6"/>
            <p:cNvSpPr txBox="1"/>
            <p:nvPr/>
          </p:nvSpPr>
          <p:spPr>
            <a:xfrm>
              <a:off x="2360292" y="2033110"/>
              <a:ext cx="2980303" cy="830997"/>
            </a:xfrm>
            <a:prstGeom prst="rect">
              <a:avLst/>
            </a:prstGeom>
            <a:noFill/>
          </p:spPr>
          <p:txBody>
            <a:bodyPr wrap="none" rtlCol="0">
              <a:spAutoFit/>
            </a:bodyPr>
            <a:lstStyle/>
            <a:p>
              <a:r>
                <a:rPr lang="en-US" sz="4800" dirty="0" smtClean="0">
                  <a:ln w="0">
                    <a:solidFill>
                      <a:schemeClr val="tx1"/>
                    </a:solidFill>
                  </a:ln>
                  <a:effectLst>
                    <a:reflection blurRad="6350" stA="53000" endA="300" endPos="35500" dir="5400000" sy="-90000" algn="bl" rotWithShape="0"/>
                  </a:effectLst>
                  <a:latin typeface="Book Antiqua" panose="02040602050305030304" pitchFamily="18" charset="0"/>
                </a:rPr>
                <a:t>hank You </a:t>
              </a:r>
              <a:endParaRPr lang="en-US" sz="4800" dirty="0">
                <a:ln w="0">
                  <a:solidFill>
                    <a:schemeClr val="tx1"/>
                  </a:solidFill>
                </a:ln>
                <a:effectLst>
                  <a:reflection blurRad="6350" stA="53000" endA="300" endPos="35500" dir="5400000" sy="-90000" algn="bl" rotWithShape="0"/>
                </a:effectLst>
                <a:latin typeface="Book Antiqua" panose="02040602050305030304" pitchFamily="18" charset="0"/>
              </a:endParaRPr>
            </a:p>
          </p:txBody>
        </p:sp>
      </p:grpSp>
    </p:spTree>
    <p:extLst>
      <p:ext uri="{BB962C8B-B14F-4D97-AF65-F5344CB8AC3E}">
        <p14:creationId xmlns:p14="http://schemas.microsoft.com/office/powerpoint/2010/main" val="148059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1" name="TextBox 10"/>
          <p:cNvSpPr txBox="1"/>
          <p:nvPr/>
        </p:nvSpPr>
        <p:spPr>
          <a:xfrm>
            <a:off x="2480414" y="3821918"/>
            <a:ext cx="1218307" cy="1631216"/>
          </a:xfrm>
          <a:prstGeom prst="rect">
            <a:avLst/>
          </a:prstGeom>
          <a:noFill/>
          <a:ln>
            <a:noFill/>
            <a:prstDash val="sysDash"/>
          </a:ln>
          <a:scene3d>
            <a:camera prst="orthographicFront"/>
            <a:lightRig rig="threePt" dir="t"/>
          </a:scene3d>
          <a:sp3d>
            <a:bevelT/>
          </a:sp3d>
        </p:spPr>
        <p:txBody>
          <a:bodyPr wrap="square" rtlCol="0">
            <a:spAutoFit/>
          </a:bodyPr>
          <a:lstStyle/>
          <a:p>
            <a:r>
              <a:rPr lang="en-US" sz="10000" dirty="0" smtClean="0">
                <a:ln w="0"/>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ffectLst>
                  <a:reflection blurRad="6350" stA="53000" endA="300" endPos="35500" dir="5400000" sy="-90000" algn="bl" rotWithShape="0"/>
                </a:effectLst>
                <a:latin typeface="Book Antiqua" panose="02040602050305030304" pitchFamily="18" charset="0"/>
              </a:rPr>
              <a:t>F</a:t>
            </a:r>
            <a:endParaRPr lang="en-US" sz="10000" dirty="0">
              <a:ln w="0"/>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ffectLst>
                <a:reflection blurRad="6350" stA="53000" endA="300" endPos="35500" dir="5400000" sy="-90000" algn="bl" rotWithShape="0"/>
              </a:effectLst>
              <a:latin typeface="Book Antiqua" panose="02040602050305030304" pitchFamily="18" charset="0"/>
            </a:endParaRPr>
          </a:p>
        </p:txBody>
      </p:sp>
      <p:sp>
        <p:nvSpPr>
          <p:cNvPr id="15" name="TextBox 14"/>
          <p:cNvSpPr txBox="1"/>
          <p:nvPr/>
        </p:nvSpPr>
        <p:spPr>
          <a:xfrm>
            <a:off x="3218873" y="4637526"/>
            <a:ext cx="2186817" cy="711370"/>
          </a:xfrm>
          <a:prstGeom prst="rect">
            <a:avLst/>
          </a:prstGeom>
          <a:noFill/>
        </p:spPr>
        <p:txBody>
          <a:bodyPr wrap="none" rtlCol="0">
            <a:prstTxWarp prst="textTriangleInverted">
              <a:avLst/>
            </a:prstTxWarp>
            <a:spAutoFit/>
          </a:bodyPr>
          <a:lstStyle/>
          <a:p>
            <a:r>
              <a:rPr lang="en-US" sz="3600" dirty="0" smtClean="0">
                <a:ln w="0"/>
                <a:pattFill prst="lgGrid">
                  <a:fgClr>
                    <a:schemeClr val="tx1"/>
                  </a:fgClr>
                  <a:bgClr>
                    <a:srgbClr val="F7C600"/>
                  </a:bgClr>
                </a:pattFill>
                <a:effectLst>
                  <a:reflection blurRad="6350" stA="90000" endPos="35500" dir="5400000" sy="-90000" algn="bl" rotWithShape="0"/>
                </a:effectLst>
                <a:latin typeface="Book Antiqua" panose="02040602050305030304" pitchFamily="18" charset="0"/>
              </a:rPr>
              <a:t>reshMeal</a:t>
            </a:r>
            <a:endParaRPr lang="en-US" sz="2800" dirty="0">
              <a:ln w="0"/>
              <a:pattFill prst="lgGrid">
                <a:fgClr>
                  <a:schemeClr val="tx1"/>
                </a:fgClr>
                <a:bgClr>
                  <a:srgbClr val="F7C600"/>
                </a:bgClr>
              </a:pattFill>
              <a:effectLst>
                <a:reflection blurRad="6350" stA="90000" endPos="35500" dir="5400000" sy="-90000" algn="bl" rotWithShape="0"/>
              </a:effectLst>
              <a:latin typeface="Book Antiqua" panose="0204060205030503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74" y="794933"/>
            <a:ext cx="4561888" cy="4561888"/>
          </a:xfrm>
          <a:prstGeom prst="rect">
            <a:avLst/>
          </a:prstGeom>
        </p:spPr>
      </p:pic>
      <p:sp>
        <p:nvSpPr>
          <p:cNvPr id="12" name="Half Frame 11"/>
          <p:cNvSpPr/>
          <p:nvPr/>
        </p:nvSpPr>
        <p:spPr>
          <a:xfrm>
            <a:off x="111173" y="151932"/>
            <a:ext cx="5181600" cy="3340100"/>
          </a:xfrm>
          <a:prstGeom prst="halfFrame">
            <a:avLst/>
          </a:prstGeom>
          <a:gradFill flip="none" rotWithShape="1">
            <a:gsLst>
              <a:gs pos="85000">
                <a:srgbClr val="93823C"/>
              </a:gs>
              <a:gs pos="65000">
                <a:schemeClr val="accent4"/>
              </a:gs>
              <a:gs pos="57000">
                <a:schemeClr val="accent5">
                  <a:lumMod val="95000"/>
                  <a:lumOff val="5000"/>
                </a:schemeClr>
              </a:gs>
              <a:gs pos="100000">
                <a:schemeClr val="accent5">
                  <a:lumMod val="60000"/>
                </a:schemeClr>
              </a:gs>
            </a:gsLst>
            <a:path path="rect">
              <a:fillToRect l="100000" t="100000"/>
            </a:path>
            <a:tileRect r="-100000" b="-100000"/>
          </a:gra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64666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600"/>
            <a:ext cx="9046029" cy="6858000"/>
          </a:xfrm>
          <a:prstGeom prst="rect">
            <a:avLst/>
          </a:prstGeom>
        </p:spPr>
      </p:pic>
      <p:sp>
        <p:nvSpPr>
          <p:cNvPr id="6" name="TextBox 5"/>
          <p:cNvSpPr txBox="1"/>
          <p:nvPr/>
        </p:nvSpPr>
        <p:spPr>
          <a:xfrm>
            <a:off x="3587045" y="3556001"/>
            <a:ext cx="5182829" cy="707886"/>
          </a:xfrm>
          <a:prstGeom prst="rect">
            <a:avLst/>
          </a:prstGeom>
          <a:noFill/>
        </p:spPr>
        <p:txBody>
          <a:bodyPr wrap="none" rtlCol="0">
            <a:spAutoFit/>
          </a:bodyPr>
          <a:lstStyle/>
          <a:p>
            <a:r>
              <a:rPr lang="en-US" sz="4000" dirty="0">
                <a:ln w="0">
                  <a:noFill/>
                </a:ln>
                <a:effectLst>
                  <a:reflection blurRad="6350" stA="53000" endA="300" endPos="35500" dir="5400000" sy="-90000" algn="bl" rotWithShape="0"/>
                </a:effectLst>
                <a:latin typeface="Algerian" panose="04020705040A02060702" pitchFamily="82" charset="0"/>
              </a:rPr>
              <a:t>Problem definition</a:t>
            </a:r>
            <a:endParaRPr lang="en-US" sz="4000" dirty="0">
              <a:ln w="0">
                <a:noFill/>
              </a:ln>
              <a:effectLst>
                <a:reflection blurRad="6350" stA="53000" endA="300" endPos="35500" dir="5400000" sy="-90000" algn="bl" rotWithShape="0"/>
              </a:effectLst>
              <a:latin typeface="Algerian" panose="04020705040A02060702" pitchFamily="82" charset="0"/>
            </a:endParaRPr>
          </a:p>
        </p:txBody>
      </p:sp>
    </p:spTree>
    <p:extLst>
      <p:ext uri="{BB962C8B-B14F-4D97-AF65-F5344CB8AC3E}">
        <p14:creationId xmlns:p14="http://schemas.microsoft.com/office/powerpoint/2010/main" val="1539015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8071"/>
            <a:ext cx="12768362" cy="3972379"/>
          </a:xfrm>
          <a:prstGeom prst="rect">
            <a:avLst/>
          </a:prstGeom>
        </p:spPr>
      </p:pic>
      <p:sp>
        <p:nvSpPr>
          <p:cNvPr id="3" name="Flowchart: Decision 2"/>
          <p:cNvSpPr/>
          <p:nvPr/>
        </p:nvSpPr>
        <p:spPr>
          <a:xfrm>
            <a:off x="2177716" y="288758"/>
            <a:ext cx="7507705" cy="782053"/>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n w="0"/>
                <a:solidFill>
                  <a:schemeClr val="tx1"/>
                </a:solidFill>
                <a:effectLst>
                  <a:reflection blurRad="6350" stA="53000" endA="300" endPos="35500" dir="5400000" sy="-90000" algn="bl" rotWithShape="0"/>
                </a:effectLst>
              </a:rPr>
              <a:t>Problem D</a:t>
            </a:r>
            <a:r>
              <a:rPr lang="en-US" sz="2400" dirty="0" smtClean="0">
                <a:ln w="0"/>
                <a:solidFill>
                  <a:schemeClr val="tx1"/>
                </a:solidFill>
                <a:effectLst>
                  <a:reflection blurRad="6350" stA="53000" endA="300" endPos="35500" dir="5400000" sy="-90000" algn="bl" rotWithShape="0"/>
                </a:effectLst>
              </a:rPr>
              <a:t>efinition</a:t>
            </a:r>
            <a:endParaRPr lang="en-US" sz="2400" dirty="0">
              <a:ln w="0"/>
              <a:solidFill>
                <a:schemeClr val="tx1"/>
              </a:solidFill>
              <a:effectLst>
                <a:reflection blurRad="6350" stA="53000" endA="300" endPos="35500" dir="5400000" sy="-90000" algn="bl" rotWithShape="0"/>
              </a:effectLst>
            </a:endParaRPr>
          </a:p>
        </p:txBody>
      </p:sp>
      <p:sp>
        <p:nvSpPr>
          <p:cNvPr id="4" name="TextBox 3"/>
          <p:cNvSpPr txBox="1"/>
          <p:nvPr/>
        </p:nvSpPr>
        <p:spPr>
          <a:xfrm>
            <a:off x="1641739" y="1467853"/>
            <a:ext cx="9484883"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ln w="0">
                  <a:noFill/>
                </a:ln>
                <a:latin typeface="Book Antiqua" panose="02040602050305030304" pitchFamily="18" charset="0"/>
              </a:rPr>
              <a:t>Our Project </a:t>
            </a:r>
            <a:r>
              <a:rPr lang="en-US" dirty="0">
                <a:ln w="0">
                  <a:noFill/>
                </a:ln>
                <a:latin typeface="Book Antiqua" panose="02040602050305030304" pitchFamily="18" charset="0"/>
              </a:rPr>
              <a:t>N</a:t>
            </a:r>
            <a:r>
              <a:rPr lang="en-US" dirty="0" smtClean="0">
                <a:ln w="0">
                  <a:noFill/>
                </a:ln>
                <a:latin typeface="Book Antiqua" panose="02040602050305030304" pitchFamily="18" charset="0"/>
              </a:rPr>
              <a:t>ame is </a:t>
            </a:r>
            <a:r>
              <a:rPr lang="en-US" smtClean="0">
                <a:ln w="0">
                  <a:noFill/>
                </a:ln>
                <a:latin typeface="Book Antiqua" panose="02040602050305030304" pitchFamily="18" charset="0"/>
              </a:rPr>
              <a:t>FreshMeal </a:t>
            </a:r>
            <a:r>
              <a:rPr lang="en-US" dirty="0" smtClean="0">
                <a:ln w="0">
                  <a:noFill/>
                </a:ln>
                <a:latin typeface="Book Antiqua" panose="02040602050305030304" pitchFamily="18" charset="0"/>
              </a:rPr>
              <a:t>.</a:t>
            </a:r>
          </a:p>
          <a:p>
            <a:pPr marL="285750" indent="-285750">
              <a:buFont typeface="Wingdings" panose="05000000000000000000" pitchFamily="2" charset="2"/>
              <a:buChar char="Ø"/>
            </a:pPr>
            <a:endParaRPr lang="en-US" dirty="0" smtClean="0">
              <a:ln w="0">
                <a:noFill/>
              </a:ln>
              <a:latin typeface="Book Antiqua" panose="02040602050305030304" pitchFamily="18" charset="0"/>
            </a:endParaRPr>
          </a:p>
          <a:p>
            <a:pPr marL="285750" indent="-285750">
              <a:buFont typeface="Wingdings" panose="05000000000000000000" pitchFamily="2" charset="2"/>
              <a:buChar char="Ø"/>
            </a:pPr>
            <a:r>
              <a:rPr lang="en-US" dirty="0">
                <a:latin typeface="Book Antiqua" panose="02040602050305030304" pitchFamily="18" charset="0"/>
              </a:rPr>
              <a:t>Our project name and our concept both are based on Fresh </a:t>
            </a:r>
            <a:r>
              <a:rPr lang="en-US" dirty="0" smtClean="0">
                <a:latin typeface="Book Antiqua" panose="02040602050305030304" pitchFamily="18" charset="0"/>
              </a:rPr>
              <a:t>Meal</a:t>
            </a:r>
            <a:r>
              <a:rPr lang="en-US" dirty="0" smtClean="0">
                <a:ln w="0">
                  <a:noFill/>
                </a:ln>
                <a:latin typeface="Book Antiqua" panose="02040602050305030304" pitchFamily="18" charset="0"/>
              </a:rPr>
              <a:t> </a:t>
            </a:r>
            <a:r>
              <a:rPr lang="en-US" dirty="0" smtClean="0">
                <a:ln w="0">
                  <a:noFill/>
                </a:ln>
                <a:latin typeface="Book Antiqua" panose="02040602050305030304" pitchFamily="18" charset="0"/>
              </a:rPr>
              <a:t>.</a:t>
            </a:r>
          </a:p>
          <a:p>
            <a:pPr marL="285750" indent="-285750">
              <a:buFont typeface="Wingdings" panose="05000000000000000000" pitchFamily="2" charset="2"/>
              <a:buChar char="Ø"/>
            </a:pPr>
            <a:endParaRPr lang="en-US" dirty="0" smtClean="0">
              <a:ln w="0">
                <a:noFill/>
              </a:ln>
              <a:latin typeface="Book Antiqua" panose="02040602050305030304" pitchFamily="18" charset="0"/>
            </a:endParaRPr>
          </a:p>
          <a:p>
            <a:pPr marL="285750" indent="-285750">
              <a:buFont typeface="Wingdings" panose="05000000000000000000" pitchFamily="2" charset="2"/>
              <a:buChar char="Ø"/>
            </a:pPr>
            <a:r>
              <a:rPr lang="en-US" dirty="0">
                <a:ln w="0">
                  <a:noFill/>
                </a:ln>
                <a:latin typeface="Book Antiqua" panose="02040602050305030304" pitchFamily="18" charset="0"/>
              </a:rPr>
              <a:t>R</a:t>
            </a:r>
            <a:r>
              <a:rPr lang="en-US" dirty="0" smtClean="0">
                <a:ln w="0">
                  <a:noFill/>
                </a:ln>
                <a:latin typeface="Book Antiqua" panose="02040602050305030304" pitchFamily="18" charset="0"/>
              </a:rPr>
              <a:t>ecently we have seen that many of the resident people and fitness freak people </a:t>
            </a:r>
          </a:p>
          <a:p>
            <a:r>
              <a:rPr lang="en-US" dirty="0">
                <a:ln w="0">
                  <a:noFill/>
                </a:ln>
                <a:latin typeface="Book Antiqua" panose="02040602050305030304" pitchFamily="18" charset="0"/>
              </a:rPr>
              <a:t> </a:t>
            </a:r>
            <a:r>
              <a:rPr lang="en-US" dirty="0" smtClean="0">
                <a:ln w="0">
                  <a:noFill/>
                </a:ln>
                <a:latin typeface="Book Antiqua" panose="02040602050305030304" pitchFamily="18" charset="0"/>
              </a:rPr>
              <a:t>    are now a days are finding a spot to complete their day with a fresh and good </a:t>
            </a:r>
          </a:p>
          <a:p>
            <a:r>
              <a:rPr lang="en-US" dirty="0" smtClean="0">
                <a:ln w="0">
                  <a:noFill/>
                </a:ln>
                <a:latin typeface="Book Antiqua" panose="02040602050305030304" pitchFamily="18" charset="0"/>
              </a:rPr>
              <a:t>     meal which gives then various options to choose from at a very minor cost .</a:t>
            </a:r>
            <a:endParaRPr lang="en-US" dirty="0">
              <a:ln w="0">
                <a:noFill/>
              </a:ln>
              <a:latin typeface="Book Antiqua" panose="02040602050305030304" pitchFamily="18" charset="0"/>
            </a:endParaRPr>
          </a:p>
        </p:txBody>
      </p:sp>
    </p:spTree>
    <p:extLst>
      <p:ext uri="{BB962C8B-B14F-4D97-AF65-F5344CB8AC3E}">
        <p14:creationId xmlns:p14="http://schemas.microsoft.com/office/powerpoint/2010/main" val="29518986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1600"/>
            <a:ext cx="9046029" cy="6858000"/>
          </a:xfrm>
          <a:prstGeom prst="rect">
            <a:avLst/>
          </a:prstGeom>
        </p:spPr>
      </p:pic>
      <p:sp>
        <p:nvSpPr>
          <p:cNvPr id="3" name="Rectangle 2"/>
          <p:cNvSpPr/>
          <p:nvPr/>
        </p:nvSpPr>
        <p:spPr>
          <a:xfrm>
            <a:off x="4275535" y="3641376"/>
            <a:ext cx="3542958" cy="584775"/>
          </a:xfrm>
          <a:prstGeom prst="rect">
            <a:avLst/>
          </a:prstGeom>
        </p:spPr>
        <p:txBody>
          <a:bodyPr wrap="none">
            <a:spAutoFit/>
          </a:bodyPr>
          <a:lstStyle/>
          <a:p>
            <a:r>
              <a:rPr lang="en-US" sz="3200" dirty="0">
                <a:ln w="0">
                  <a:noFill/>
                </a:ln>
                <a:effectLst>
                  <a:reflection blurRad="6350" stA="53000" endA="300" endPos="35500" dir="5400000" sy="-90000" algn="bl" rotWithShape="0"/>
                </a:effectLst>
                <a:latin typeface="Algerian" panose="04020705040A02060702" pitchFamily="82" charset="0"/>
              </a:rPr>
              <a:t>Market survey </a:t>
            </a:r>
            <a:endParaRPr lang="en-US" sz="3200" dirty="0">
              <a:ln w="0">
                <a:noFill/>
              </a:ln>
              <a:effectLst>
                <a:reflection blurRad="6350" stA="53000" endA="300" endPos="35500" dir="5400000" sy="-90000" algn="bl" rotWithShape="0"/>
              </a:effectLst>
              <a:latin typeface="Algerian" panose="04020705040A02060702" pitchFamily="82" charset="0"/>
            </a:endParaRPr>
          </a:p>
        </p:txBody>
      </p:sp>
    </p:spTree>
    <p:extLst>
      <p:ext uri="{BB962C8B-B14F-4D97-AF65-F5344CB8AC3E}">
        <p14:creationId xmlns:p14="http://schemas.microsoft.com/office/powerpoint/2010/main" val="36120503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422" y="1124452"/>
            <a:ext cx="9115686" cy="47830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118226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6474" y="1046747"/>
            <a:ext cx="2031325" cy="2092881"/>
          </a:xfrm>
          <a:prstGeom prst="rect">
            <a:avLst/>
          </a:prstGeom>
          <a:noFill/>
        </p:spPr>
        <p:txBody>
          <a:bodyPr wrap="none" rtlCol="0">
            <a:spAutoFit/>
          </a:bodyPr>
          <a:lstStyle/>
          <a:p>
            <a:endParaRPr lang="en-US" dirty="0"/>
          </a:p>
          <a:p>
            <a:pPr algn="just"/>
            <a:r>
              <a:rPr lang="en-US" sz="2000" dirty="0" smtClean="0">
                <a:ln w="0"/>
                <a:effectLst>
                  <a:outerShdw blurRad="38100" dist="19050" dir="2700000" algn="tl" rotWithShape="0">
                    <a:schemeClr val="dk1">
                      <a:alpha val="40000"/>
                    </a:schemeClr>
                  </a:outerShdw>
                </a:effectLst>
              </a:rPr>
              <a:t>		</a:t>
            </a:r>
            <a:endParaRPr lang="en-US" dirty="0" smtClean="0"/>
          </a:p>
          <a:p>
            <a:endParaRPr lang="en-US" dirty="0"/>
          </a:p>
          <a:p>
            <a:endParaRPr lang="en-US" dirty="0" smtClean="0"/>
          </a:p>
          <a:p>
            <a:endParaRPr lang="en-US" dirty="0"/>
          </a:p>
          <a:p>
            <a:endParaRPr lang="en-US" dirty="0"/>
          </a:p>
          <a:p>
            <a:pPr algn="just"/>
            <a:r>
              <a:rPr lang="en-US" sz="2000" dirty="0" smtClean="0">
                <a:ln w="0"/>
                <a:effectLst>
                  <a:outerShdw blurRad="38100" dist="19050" dir="2700000" algn="tl" rotWithShape="0">
                    <a:schemeClr val="dk1">
                      <a:alpha val="40000"/>
                    </a:schemeClr>
                  </a:outerShdw>
                </a:effectLst>
              </a:rPr>
              <a:t>	</a:t>
            </a:r>
          </a:p>
        </p:txBody>
      </p:sp>
      <p:sp>
        <p:nvSpPr>
          <p:cNvPr id="3" name="Pentagon 2"/>
          <p:cNvSpPr/>
          <p:nvPr/>
        </p:nvSpPr>
        <p:spPr>
          <a:xfrm>
            <a:off x="577516" y="601578"/>
            <a:ext cx="1888958" cy="601579"/>
          </a:xfrm>
          <a:prstGeom prst="homePlate">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dirty="0"/>
              <a:t>Delivery Charges </a:t>
            </a:r>
          </a:p>
        </p:txBody>
      </p:sp>
      <p:sp>
        <p:nvSpPr>
          <p:cNvPr id="4" name="Pentagon 3"/>
          <p:cNvSpPr/>
          <p:nvPr/>
        </p:nvSpPr>
        <p:spPr>
          <a:xfrm>
            <a:off x="577516" y="3139628"/>
            <a:ext cx="1888958" cy="601579"/>
          </a:xfrm>
          <a:prstGeom prst="homePlate">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dirty="0"/>
              <a:t>Payment Option</a:t>
            </a:r>
          </a:p>
        </p:txBody>
      </p:sp>
      <p:sp>
        <p:nvSpPr>
          <p:cNvPr id="6" name="Horizontal Scroll 5"/>
          <p:cNvSpPr/>
          <p:nvPr/>
        </p:nvSpPr>
        <p:spPr>
          <a:xfrm>
            <a:off x="2646049" y="806629"/>
            <a:ext cx="8495193" cy="2367052"/>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buFont typeface="Wingdings" panose="05000000000000000000" pitchFamily="2" charset="2"/>
              <a:buChar char="Ø"/>
            </a:pPr>
            <a:r>
              <a:rPr lang="en-US" sz="1600" dirty="0">
                <a:ln w="0"/>
                <a:solidFill>
                  <a:schemeClr val="bg1"/>
                </a:solidFill>
                <a:effectLst>
                  <a:reflection blurRad="6350" stA="53000" endA="300" endPos="35500" dir="5400000" sy="-90000" algn="bl" rotWithShape="0"/>
                </a:effectLst>
              </a:rPr>
              <a:t>As compared to Swiggy delivery charges of Swiggy is approximate </a:t>
            </a:r>
            <a:r>
              <a:rPr lang="en-US" sz="1600" dirty="0" smtClean="0">
                <a:ln w="0"/>
                <a:solidFill>
                  <a:schemeClr val="bg1"/>
                </a:solidFill>
                <a:effectLst>
                  <a:reflection blurRad="6350" stA="53000" endA="300" endPos="35500" dir="5400000" sy="-90000" algn="bl" rotWithShape="0"/>
                </a:effectLst>
              </a:rPr>
              <a:t>charges </a:t>
            </a:r>
            <a:r>
              <a:rPr lang="en-US" sz="1600" dirty="0">
                <a:ln w="0"/>
                <a:solidFill>
                  <a:schemeClr val="bg1"/>
                </a:solidFill>
                <a:effectLst>
                  <a:reflection blurRad="6350" stA="53000" endA="300" endPos="35500" dir="5400000" sy="-90000" algn="bl" rotWithShape="0"/>
                </a:effectLst>
              </a:rPr>
              <a:t>are 30 to 40 rupees in radius of 3 to 5 km but we provide </a:t>
            </a:r>
            <a:r>
              <a:rPr lang="en-US" sz="1600" dirty="0" smtClean="0">
                <a:ln w="0"/>
                <a:solidFill>
                  <a:schemeClr val="bg1"/>
                </a:solidFill>
                <a:effectLst>
                  <a:reflection blurRad="6350" stA="53000" endA="300" endPos="35500" dir="5400000" sy="-90000" algn="bl" rotWithShape="0"/>
                </a:effectLst>
              </a:rPr>
              <a:t>free </a:t>
            </a:r>
            <a:r>
              <a:rPr lang="en-US" sz="1600" dirty="0">
                <a:ln w="0"/>
                <a:solidFill>
                  <a:schemeClr val="bg1"/>
                </a:solidFill>
                <a:effectLst>
                  <a:reflection blurRad="6350" stA="53000" endA="300" endPos="35500" dir="5400000" sy="-90000" algn="bl" rotWithShape="0"/>
                </a:effectLst>
              </a:rPr>
              <a:t>delivery in </a:t>
            </a:r>
            <a:r>
              <a:rPr lang="en-US" sz="1600" dirty="0" smtClean="0">
                <a:ln w="0"/>
                <a:solidFill>
                  <a:schemeClr val="bg1"/>
                </a:solidFill>
                <a:effectLst>
                  <a:reflection blurRad="6350" stA="53000" endA="300" endPos="35500" dir="5400000" sy="-90000" algn="bl" rotWithShape="0"/>
                </a:effectLst>
              </a:rPr>
              <a:t>radius of </a:t>
            </a:r>
            <a:r>
              <a:rPr lang="en-US" sz="1600" dirty="0">
                <a:ln w="0"/>
                <a:solidFill>
                  <a:schemeClr val="bg1"/>
                </a:solidFill>
                <a:effectLst>
                  <a:reflection blurRad="6350" stA="53000" endA="300" endPos="35500" dir="5400000" sy="-90000" algn="bl" rotWithShape="0"/>
                </a:effectLst>
              </a:rPr>
              <a:t>3 to 5 km .</a:t>
            </a:r>
          </a:p>
        </p:txBody>
      </p:sp>
      <p:sp>
        <p:nvSpPr>
          <p:cNvPr id="7" name="Horizontal Scroll 6"/>
          <p:cNvSpPr/>
          <p:nvPr/>
        </p:nvSpPr>
        <p:spPr>
          <a:xfrm>
            <a:off x="2646049" y="3440417"/>
            <a:ext cx="8495193" cy="2730140"/>
          </a:xfrm>
          <a:prstGeom prst="horizontalScroll">
            <a:avLst/>
          </a:prstGeom>
        </p:spPr>
        <p:style>
          <a:lnRef idx="0">
            <a:schemeClr val="dk1"/>
          </a:lnRef>
          <a:fillRef idx="3">
            <a:schemeClr val="dk1"/>
          </a:fillRef>
          <a:effectRef idx="3">
            <a:schemeClr val="dk1"/>
          </a:effectRef>
          <a:fontRef idx="minor">
            <a:schemeClr val="lt1"/>
          </a:fontRef>
        </p:style>
        <p:txBody>
          <a:bodyPr rtlCol="0" anchor="ctr"/>
          <a:lstStyle/>
          <a:p>
            <a:pPr marL="285750" indent="-285750" algn="just">
              <a:buFont typeface="Wingdings" panose="05000000000000000000" pitchFamily="2" charset="2"/>
              <a:buChar char="Ø"/>
            </a:pPr>
            <a:r>
              <a:rPr lang="en-US" sz="1600" dirty="0">
                <a:ln w="0"/>
                <a:solidFill>
                  <a:schemeClr val="bg1"/>
                </a:solidFill>
                <a:effectLst>
                  <a:reflection blurRad="6350" stA="53000" endA="300" endPos="35500" dir="5400000" sy="-90000" algn="bl" rotWithShape="0"/>
                </a:effectLst>
              </a:rPr>
              <a:t>We Provide 100% cash on delivery option and also provide other option </a:t>
            </a:r>
            <a:r>
              <a:rPr lang="en-US" sz="1600" dirty="0" smtClean="0">
                <a:ln w="0"/>
                <a:solidFill>
                  <a:schemeClr val="bg1"/>
                </a:solidFill>
                <a:effectLst>
                  <a:reflection blurRad="6350" stA="53000" endA="300" endPos="35500" dir="5400000" sy="-90000" algn="bl" rotWithShape="0"/>
                </a:effectLst>
              </a:rPr>
              <a:t>like Debit </a:t>
            </a:r>
            <a:r>
              <a:rPr lang="en-US" sz="1600" dirty="0">
                <a:ln w="0"/>
                <a:solidFill>
                  <a:schemeClr val="bg1"/>
                </a:solidFill>
                <a:effectLst>
                  <a:reflection blurRad="6350" stA="53000" endA="300" endPos="35500" dir="5400000" sy="-90000" algn="bl" rotWithShape="0"/>
                </a:effectLst>
              </a:rPr>
              <a:t>Card , Credit Card and </a:t>
            </a:r>
            <a:r>
              <a:rPr lang="en-US" sz="1600" dirty="0" smtClean="0">
                <a:ln w="0"/>
                <a:solidFill>
                  <a:schemeClr val="bg1"/>
                </a:solidFill>
                <a:effectLst>
                  <a:reflection blurRad="6350" stA="53000" endA="300" endPos="35500" dir="5400000" sy="-90000" algn="bl" rotWithShape="0"/>
                </a:effectLst>
              </a:rPr>
              <a:t>all </a:t>
            </a:r>
            <a:r>
              <a:rPr lang="en-US" sz="1600" dirty="0">
                <a:ln w="0"/>
                <a:solidFill>
                  <a:schemeClr val="bg1"/>
                </a:solidFill>
                <a:effectLst>
                  <a:reflection blurRad="6350" stA="53000" endA="300" endPos="35500" dir="5400000" sy="-90000" algn="bl" rotWithShape="0"/>
                </a:effectLst>
              </a:rPr>
              <a:t>other online payment option .</a:t>
            </a:r>
          </a:p>
          <a:p>
            <a:pPr algn="just"/>
            <a:endParaRPr lang="en-US" sz="1600" dirty="0">
              <a:ln w="0"/>
              <a:solidFill>
                <a:schemeClr val="bg1"/>
              </a:solidFill>
              <a:effectLst>
                <a:reflection blurRad="6350" stA="53000" endA="300" endPos="35500" dir="5400000" sy="-90000" algn="bl" rotWithShape="0"/>
              </a:effectLst>
            </a:endParaRPr>
          </a:p>
          <a:p>
            <a:pPr marL="285750" indent="-285750" algn="just">
              <a:buFont typeface="Wingdings" panose="05000000000000000000" pitchFamily="2" charset="2"/>
              <a:buChar char="Ø"/>
            </a:pPr>
            <a:r>
              <a:rPr lang="en-US" sz="1600" dirty="0">
                <a:ln w="0"/>
                <a:solidFill>
                  <a:schemeClr val="bg1"/>
                </a:solidFill>
                <a:effectLst>
                  <a:reflection blurRad="6350" stA="53000" endA="300" endPos="35500" dir="5400000" sy="-90000" algn="bl" rotWithShape="0"/>
                </a:effectLst>
              </a:rPr>
              <a:t>Our Website Prefer equal payment option as compare to other competitors </a:t>
            </a:r>
            <a:r>
              <a:rPr lang="en-US" sz="1600" dirty="0" smtClean="0">
                <a:ln w="0"/>
                <a:solidFill>
                  <a:schemeClr val="bg1"/>
                </a:solidFill>
                <a:effectLst>
                  <a:reflection blurRad="6350" stA="53000" endA="300" endPos="35500" dir="5400000" sy="-90000" algn="bl" rotWithShape="0"/>
                </a:effectLst>
              </a:rPr>
              <a:t>.</a:t>
            </a:r>
          </a:p>
          <a:p>
            <a:pPr marL="285750" indent="-285750" algn="just">
              <a:buFont typeface="Wingdings" panose="05000000000000000000" pitchFamily="2" charset="2"/>
              <a:buChar char="Ø"/>
            </a:pPr>
            <a:endParaRPr lang="en-US" sz="1600" dirty="0">
              <a:ln w="0"/>
              <a:solidFill>
                <a:schemeClr val="bg1"/>
              </a:solidFill>
              <a:effectLst>
                <a:reflection blurRad="6350" stA="53000" endA="300" endPos="35500" dir="5400000" sy="-90000" algn="bl" rotWithShape="0"/>
              </a:effectLst>
            </a:endParaRPr>
          </a:p>
          <a:p>
            <a:pPr marL="285750" indent="-285750" algn="just">
              <a:buFont typeface="Wingdings" panose="05000000000000000000" pitchFamily="2" charset="2"/>
              <a:buChar char="Ø"/>
            </a:pPr>
            <a:r>
              <a:rPr lang="en-US" sz="1600" dirty="0" smtClean="0">
                <a:ln w="0"/>
                <a:solidFill>
                  <a:schemeClr val="bg1"/>
                </a:solidFill>
                <a:effectLst>
                  <a:reflection blurRad="6350" stA="53000" endA="300" endPos="35500" dir="5400000" sy="-90000" algn="bl" rotWithShape="0"/>
                </a:effectLst>
              </a:rPr>
              <a:t>Give </a:t>
            </a:r>
            <a:r>
              <a:rPr lang="en-US" sz="1600" dirty="0">
                <a:ln w="0"/>
                <a:solidFill>
                  <a:schemeClr val="bg1"/>
                </a:solidFill>
                <a:effectLst>
                  <a:reflection blurRad="6350" stA="53000" endA="300" endPos="35500" dir="5400000" sy="-90000" algn="bl" rotWithShape="0"/>
                </a:effectLst>
              </a:rPr>
              <a:t>to Online Payment Fraud we provide our customer 100% cash on </a:t>
            </a:r>
            <a:r>
              <a:rPr lang="en-US" sz="1600" dirty="0" smtClean="0">
                <a:ln w="0"/>
                <a:solidFill>
                  <a:schemeClr val="bg1"/>
                </a:solidFill>
                <a:effectLst>
                  <a:reflection blurRad="6350" stA="53000" endA="300" endPos="35500" dir="5400000" sy="-90000" algn="bl" rotWithShape="0"/>
                </a:effectLst>
              </a:rPr>
              <a:t>delivery Services </a:t>
            </a:r>
            <a:r>
              <a:rPr lang="en-US" sz="1600" dirty="0">
                <a:ln w="0"/>
                <a:solidFill>
                  <a:schemeClr val="bg1"/>
                </a:solidFill>
                <a:effectLst>
                  <a:reflection blurRad="6350" stA="53000" endA="300" endPos="35500" dir="5400000" sy="-90000" algn="bl" rotWithShape="0"/>
                </a:effectLst>
              </a:rPr>
              <a:t>and Sequre online payment gateway .</a:t>
            </a:r>
          </a:p>
        </p:txBody>
      </p:sp>
    </p:spTree>
    <p:extLst>
      <p:ext uri="{BB962C8B-B14F-4D97-AF65-F5344CB8AC3E}">
        <p14:creationId xmlns:p14="http://schemas.microsoft.com/office/powerpoint/2010/main" val="175029009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29"/>
          <a:stretch/>
        </p:blipFill>
        <p:spPr>
          <a:xfrm>
            <a:off x="1176886" y="541421"/>
            <a:ext cx="7076776" cy="5787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Left Brace 6"/>
          <p:cNvSpPr/>
          <p:nvPr/>
        </p:nvSpPr>
        <p:spPr>
          <a:xfrm>
            <a:off x="8734927" y="1723522"/>
            <a:ext cx="733926" cy="342298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Rectangle 7"/>
          <p:cNvSpPr/>
          <p:nvPr/>
        </p:nvSpPr>
        <p:spPr>
          <a:xfrm>
            <a:off x="9360569" y="3204181"/>
            <a:ext cx="2414059" cy="461665"/>
          </a:xfrm>
          <a:prstGeom prst="rect">
            <a:avLst/>
          </a:prstGeom>
        </p:spPr>
        <p:txBody>
          <a:bodyPr wrap="none">
            <a:spAutoFit/>
          </a:bodyPr>
          <a:lstStyle/>
          <a:p>
            <a:r>
              <a:rPr lang="en-US" sz="2400" dirty="0" smtClean="0">
                <a:ln w="0"/>
                <a:solidFill>
                  <a:sysClr val="windowText" lastClr="000000"/>
                </a:solidFill>
                <a:effectLst>
                  <a:outerShdw blurRad="38100" dist="38100" dir="2700000" algn="tl">
                    <a:srgbClr val="000000">
                      <a:alpha val="43137"/>
                    </a:srgbClr>
                  </a:outerShdw>
                  <a:reflection blurRad="6350" stA="53000" endA="300" endPos="35500" dir="5400000" sy="-90000" algn="bl" rotWithShape="0"/>
                </a:effectLst>
              </a:rPr>
              <a:t>Similar Prototype</a:t>
            </a:r>
            <a:endParaRPr lang="en-US" sz="2400" dirty="0">
              <a:ln w="0"/>
              <a:solidFill>
                <a:sysClr val="windowText" lastClr="000000"/>
              </a:solidFill>
              <a:effectLst>
                <a:outerShdw blurRad="38100" dist="38100" dir="2700000" algn="tl">
                  <a:srgbClr val="000000">
                    <a:alpha val="43137"/>
                  </a:srgbClr>
                </a:outerShdw>
                <a:reflection blurRad="6350" stA="53000" endA="300" endPos="35500" dir="5400000" sy="-90000" algn="bl" rotWithShape="0"/>
              </a:effectLst>
            </a:endParaRPr>
          </a:p>
        </p:txBody>
      </p:sp>
    </p:spTree>
    <p:extLst>
      <p:ext uri="{BB962C8B-B14F-4D97-AF65-F5344CB8AC3E}">
        <p14:creationId xmlns:p14="http://schemas.microsoft.com/office/powerpoint/2010/main" val="231567033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667</Words>
  <Application>Microsoft Office PowerPoint</Application>
  <PresentationFormat>Widescreen</PresentationFormat>
  <Paragraphs>123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Agency FB</vt:lpstr>
      <vt:lpstr>Algerian</vt:lpstr>
      <vt:lpstr>Arial</vt:lpstr>
      <vt:lpstr>Arial Rounded MT Bold</vt:lpstr>
      <vt:lpstr>Book Antiqua</vt:lpstr>
      <vt:lpstr>Calibri</vt:lpstr>
      <vt:lpstr>Calibri Light</vt:lpstr>
      <vt:lpstr>Wingdings</vt:lpstr>
      <vt:lpstr>Office Theme</vt:lpstr>
      <vt:lpstr>  Golden Eagles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 Eagles</dc:title>
  <dc:creator>JEMISH KACHHADIYA</dc:creator>
  <cp:lastModifiedBy>JEMISH KACHHADIYA</cp:lastModifiedBy>
  <cp:revision>273</cp:revision>
  <dcterms:created xsi:type="dcterms:W3CDTF">2021-02-27T08:22:19Z</dcterms:created>
  <dcterms:modified xsi:type="dcterms:W3CDTF">2021-02-28T07:23:26Z</dcterms:modified>
</cp:coreProperties>
</file>